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7.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25.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32.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33.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34.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35.xml" ContentType="application/vnd.openxmlformats-officedocument.presentationml.notesSl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notesSlides/notesSlide36.xml" ContentType="application/vnd.openxmlformats-officedocument.presentationml.notesSlid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notesSlides/notesSlide4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729" r:id="rId5"/>
  </p:sldMasterIdLst>
  <p:notesMasterIdLst>
    <p:notesMasterId r:id="rId50"/>
  </p:notesMasterIdLst>
  <p:sldIdLst>
    <p:sldId id="256" r:id="rId6"/>
    <p:sldId id="258" r:id="rId7"/>
    <p:sldId id="267" r:id="rId8"/>
    <p:sldId id="266" r:id="rId9"/>
    <p:sldId id="268" r:id="rId10"/>
    <p:sldId id="270" r:id="rId11"/>
    <p:sldId id="271" r:id="rId12"/>
    <p:sldId id="273" r:id="rId13"/>
    <p:sldId id="329" r:id="rId14"/>
    <p:sldId id="325" r:id="rId15"/>
    <p:sldId id="280" r:id="rId16"/>
    <p:sldId id="278" r:id="rId17"/>
    <p:sldId id="265" r:id="rId18"/>
    <p:sldId id="310" r:id="rId19"/>
    <p:sldId id="311" r:id="rId20"/>
    <p:sldId id="322" r:id="rId21"/>
    <p:sldId id="328" r:id="rId22"/>
    <p:sldId id="282" r:id="rId23"/>
    <p:sldId id="287" r:id="rId24"/>
    <p:sldId id="309" r:id="rId25"/>
    <p:sldId id="285" r:id="rId26"/>
    <p:sldId id="281" r:id="rId27"/>
    <p:sldId id="288" r:id="rId28"/>
    <p:sldId id="289" r:id="rId29"/>
    <p:sldId id="293" r:id="rId30"/>
    <p:sldId id="291" r:id="rId31"/>
    <p:sldId id="299" r:id="rId32"/>
    <p:sldId id="294" r:id="rId33"/>
    <p:sldId id="295" r:id="rId34"/>
    <p:sldId id="296" r:id="rId35"/>
    <p:sldId id="314" r:id="rId36"/>
    <p:sldId id="300" r:id="rId37"/>
    <p:sldId id="301" r:id="rId38"/>
    <p:sldId id="305" r:id="rId39"/>
    <p:sldId id="306" r:id="rId40"/>
    <p:sldId id="307" r:id="rId41"/>
    <p:sldId id="257" r:id="rId42"/>
    <p:sldId id="319" r:id="rId43"/>
    <p:sldId id="326" r:id="rId44"/>
    <p:sldId id="317" r:id="rId45"/>
    <p:sldId id="318" r:id="rId46"/>
    <p:sldId id="321" r:id="rId47"/>
    <p:sldId id="323" r:id="rId48"/>
    <p:sldId id="327"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6">
          <p15:clr>
            <a:srgbClr val="A4A3A4"/>
          </p15:clr>
        </p15:guide>
        <p15:guide id="2" orient="horz" pos="2016">
          <p15:clr>
            <a:srgbClr val="A4A3A4"/>
          </p15:clr>
        </p15:guide>
        <p15:guide id="3" orient="horz" pos="179">
          <p15:clr>
            <a:srgbClr val="A4A3A4"/>
          </p15:clr>
        </p15:guide>
        <p15:guide id="4" orient="horz" pos="716">
          <p15:clr>
            <a:srgbClr val="A4A3A4"/>
          </p15:clr>
        </p15:guide>
        <p15:guide id="5" orient="horz" pos="1073">
          <p15:clr>
            <a:srgbClr val="A4A3A4"/>
          </p15:clr>
        </p15:guide>
        <p15:guide id="6" orient="horz" pos="3600">
          <p15:clr>
            <a:srgbClr val="A4A3A4"/>
          </p15:clr>
        </p15:guide>
        <p15:guide id="7" orient="horz" pos="4042" userDrawn="1">
          <p15:clr>
            <a:srgbClr val="A4A3A4"/>
          </p15:clr>
        </p15:guide>
        <p15:guide id="8" pos="5588">
          <p15:clr>
            <a:srgbClr val="A4A3A4"/>
          </p15:clr>
        </p15:guide>
        <p15:guide id="9" pos="2880">
          <p15:clr>
            <a:srgbClr val="A4A3A4"/>
          </p15:clr>
        </p15:guide>
        <p15:guide id="10" pos="1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ten Johansen" initials="MJ" lastIdx="11" clrIdx="0">
    <p:extLst/>
  </p:cmAuthor>
  <p:cmAuthor id="2" name="Morten Johansen" initials="MJ [2]" lastIdx="1" clrIdx="1">
    <p:extLst/>
  </p:cmAuthor>
  <p:cmAuthor id="3" name="Morten Johansen" initials="MJ [3]" lastIdx="1" clrIdx="2">
    <p:extLst/>
  </p:cmAuthor>
  <p:cmAuthor id="4" name="Morten Johansen" initials="MJ [4]" lastIdx="1" clrIdx="3">
    <p:extLst/>
  </p:cmAuthor>
  <p:cmAuthor id="5" name="Morten Johansen" initials="MJ [5]" lastIdx="1" clrIdx="4">
    <p:extLst/>
  </p:cmAuthor>
  <p:cmAuthor id="6" name="Guri Idsø Viken" initials="GIV" lastIdx="1" clrIdx="5">
    <p:extLst/>
  </p:cmAuthor>
  <p:cmAuthor id="7" name="Guri Idsø Viken" initials="GIV [2]" lastIdx="1" clrIdx="6">
    <p:extLst/>
  </p:cmAuthor>
  <p:cmAuthor id="8" name="Guri Idsø Viken" initials="GIV [3]" lastIdx="1" clrIdx="7">
    <p:extLst/>
  </p:cmAuthor>
  <p:cmAuthor id="9" name="Guri Idsø Viken" initials="GIV [4]" lastIdx="1" clrIdx="8">
    <p:extLst/>
  </p:cmAuthor>
  <p:cmAuthor id="10" name="Guri Idsø Viken" initials="GIV [5]" lastIdx="1" clrIdx="9">
    <p:extLst/>
  </p:cmAuthor>
  <p:cmAuthor id="11" name="Guri Idsø Viken" initials="GIV [6]" lastIdx="1" clrIdx="10">
    <p:extLst/>
  </p:cmAuthor>
  <p:cmAuthor id="12" name="Guri Idsø Viken" initials="GIV [7]" lastIdx="1" clrIdx="11">
    <p:extLst/>
  </p:cmAuthor>
  <p:cmAuthor id="13" name="Guri Idsø Viken" initials="GIV [8]" lastIdx="1" clrIdx="12">
    <p:extLst/>
  </p:cmAuthor>
  <p:cmAuthor id="14" name="Guri Idsø Viken" initials="GIV [9]" lastIdx="1" clrIdx="13">
    <p:extLst/>
  </p:cmAuthor>
  <p:cmAuthor id="15" name="Guri Idsø Viken" initials="GIV [10]" lastIdx="1" clrIdx="14">
    <p:extLst/>
  </p:cmAuthor>
  <p:cmAuthor id="16" name="Stian Slotterøy Johnsen" initials="SJ" lastIdx="19" clrIdx="1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FBF"/>
    <a:srgbClr val="F66E1A"/>
    <a:srgbClr val="FDDBC6"/>
    <a:srgbClr val="A1A8C8"/>
    <a:srgbClr val="717171"/>
    <a:srgbClr val="B4B4B4"/>
    <a:srgbClr val="6BA42C"/>
    <a:srgbClr val="B5150F"/>
    <a:srgbClr val="C0C0C0"/>
    <a:srgbClr val="BDD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45"/>
    <p:restoredTop sz="94684"/>
  </p:normalViewPr>
  <p:slideViewPr>
    <p:cSldViewPr snapToGrid="0">
      <p:cViewPr varScale="1">
        <p:scale>
          <a:sx n="127" d="100"/>
          <a:sy n="127" d="100"/>
        </p:scale>
        <p:origin x="984" y="114"/>
      </p:cViewPr>
      <p:guideLst>
        <p:guide orient="horz" pos="4146"/>
        <p:guide orient="horz" pos="2016"/>
        <p:guide orient="horz" pos="179"/>
        <p:guide orient="horz" pos="716"/>
        <p:guide orient="horz" pos="1073"/>
        <p:guide orient="horz" pos="3600"/>
        <p:guide orient="horz" pos="4042"/>
        <p:guide pos="5588"/>
        <p:guide pos="2880"/>
        <p:guide pos="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8" Type="http://schemas.openxmlformats.org/officeDocument/2006/relationships/slide" Target="slides/slide3.xml"/><Relationship Id="rId51" Type="http://schemas.openxmlformats.org/officeDocument/2006/relationships/commentAuthors" Target="commentAuthors.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7.xml"/><Relationship Id="rId1" Type="http://schemas.microsoft.com/office/2011/relationships/chartStyle" Target="style27.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2014</c:v>
                </c:pt>
              </c:strCache>
            </c:strRef>
          </c:tx>
          <c:spPr>
            <a:solidFill>
              <a:srgbClr val="C0C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Ingen ganger</c:v>
                </c:pt>
                <c:pt idx="1">
                  <c:v>Noen få ganger</c:v>
                </c:pt>
                <c:pt idx="2">
                  <c:v>Ca. en gang hver tredje måned</c:v>
                </c:pt>
                <c:pt idx="3">
                  <c:v>Under 5 timer hver måned</c:v>
                </c:pt>
                <c:pt idx="4">
                  <c:v>Mellom 5 og 10 timer hver måned</c:v>
                </c:pt>
                <c:pt idx="5">
                  <c:v>Over 10 timer hver måned</c:v>
                </c:pt>
                <c:pt idx="6">
                  <c:v>Vet ikke</c:v>
                </c:pt>
              </c:strCache>
            </c:strRef>
          </c:cat>
          <c:val>
            <c:numRef>
              <c:f>Sheet1!$B$2:$B$8</c:f>
              <c:numCache>
                <c:formatCode>0%</c:formatCode>
                <c:ptCount val="7"/>
                <c:pt idx="0">
                  <c:v>0.32</c:v>
                </c:pt>
                <c:pt idx="1">
                  <c:v>0.25</c:v>
                </c:pt>
                <c:pt idx="2">
                  <c:v>7.0000000000000007E-2</c:v>
                </c:pt>
                <c:pt idx="3">
                  <c:v>0.08</c:v>
                </c:pt>
                <c:pt idx="4">
                  <c:v>0.13</c:v>
                </c:pt>
                <c:pt idx="5">
                  <c:v>0.11</c:v>
                </c:pt>
                <c:pt idx="6">
                  <c:v>0.04</c:v>
                </c:pt>
              </c:numCache>
            </c:numRef>
          </c:val>
          <c:extLst xmlns:c16r2="http://schemas.microsoft.com/office/drawing/2015/06/chart">
            <c:ext xmlns:c16="http://schemas.microsoft.com/office/drawing/2014/chart" uri="{C3380CC4-5D6E-409C-BE32-E72D297353CC}">
              <c16:uniqueId val="{00000000-A6B2-4A3A-A727-1989F08E51B6}"/>
            </c:ext>
          </c:extLst>
        </c:ser>
        <c:ser>
          <c:idx val="1"/>
          <c:order val="1"/>
          <c:tx>
            <c:strRef>
              <c:f>Sheet1!$C$1</c:f>
              <c:strCache>
                <c:ptCount val="1"/>
                <c:pt idx="0">
                  <c:v>2015</c:v>
                </c:pt>
              </c:strCache>
            </c:strRef>
          </c:tx>
          <c:spPr>
            <a:solidFill>
              <a:srgbClr val="98989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Ingen ganger</c:v>
                </c:pt>
                <c:pt idx="1">
                  <c:v>Noen få ganger</c:v>
                </c:pt>
                <c:pt idx="2">
                  <c:v>Ca. en gang hver tredje måned</c:v>
                </c:pt>
                <c:pt idx="3">
                  <c:v>Under 5 timer hver måned</c:v>
                </c:pt>
                <c:pt idx="4">
                  <c:v>Mellom 5 og 10 timer hver måned</c:v>
                </c:pt>
                <c:pt idx="5">
                  <c:v>Over 10 timer hver måned</c:v>
                </c:pt>
                <c:pt idx="6">
                  <c:v>Vet ikke</c:v>
                </c:pt>
              </c:strCache>
            </c:strRef>
          </c:cat>
          <c:val>
            <c:numRef>
              <c:f>Sheet1!$C$2:$C$8</c:f>
              <c:numCache>
                <c:formatCode>0%</c:formatCode>
                <c:ptCount val="7"/>
                <c:pt idx="0">
                  <c:v>0.31117676021664198</c:v>
                </c:pt>
                <c:pt idx="1">
                  <c:v>0.26440177252584901</c:v>
                </c:pt>
                <c:pt idx="2">
                  <c:v>6.5977351058591802E-2</c:v>
                </c:pt>
                <c:pt idx="3">
                  <c:v>9.4042343673067505E-2</c:v>
                </c:pt>
                <c:pt idx="4">
                  <c:v>0.12555391432791699</c:v>
                </c:pt>
                <c:pt idx="5">
                  <c:v>0.110782865583456</c:v>
                </c:pt>
                <c:pt idx="6">
                  <c:v>2.8064992614475599E-2</c:v>
                </c:pt>
              </c:numCache>
            </c:numRef>
          </c:val>
          <c:extLst xmlns:c16r2="http://schemas.microsoft.com/office/drawing/2015/06/chart">
            <c:ext xmlns:c16="http://schemas.microsoft.com/office/drawing/2014/chart" uri="{C3380CC4-5D6E-409C-BE32-E72D297353CC}">
              <c16:uniqueId val="{00000001-A6B2-4A3A-A727-1989F08E51B6}"/>
            </c:ext>
          </c:extLst>
        </c:ser>
        <c:ser>
          <c:idx val="2"/>
          <c:order val="2"/>
          <c:tx>
            <c:strRef>
              <c:f>Sheet1!$D$1</c:f>
              <c:strCache>
                <c:ptCount val="1"/>
                <c:pt idx="0">
                  <c:v>2016</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accent6">
                        <a:lumMod val="7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Ingen ganger</c:v>
                </c:pt>
                <c:pt idx="1">
                  <c:v>Noen få ganger</c:v>
                </c:pt>
                <c:pt idx="2">
                  <c:v>Ca. en gang hver tredje måned</c:v>
                </c:pt>
                <c:pt idx="3">
                  <c:v>Under 5 timer hver måned</c:v>
                </c:pt>
                <c:pt idx="4">
                  <c:v>Mellom 5 og 10 timer hver måned</c:v>
                </c:pt>
                <c:pt idx="5">
                  <c:v>Over 10 timer hver måned</c:v>
                </c:pt>
                <c:pt idx="6">
                  <c:v>Vet ikke</c:v>
                </c:pt>
              </c:strCache>
            </c:strRef>
          </c:cat>
          <c:val>
            <c:numRef>
              <c:f>Sheet1!$D$2:$D$8</c:f>
              <c:numCache>
                <c:formatCode>0%</c:formatCode>
                <c:ptCount val="7"/>
                <c:pt idx="0">
                  <c:v>0.35041082648622501</c:v>
                </c:pt>
                <c:pt idx="1">
                  <c:v>0.253745770903818</c:v>
                </c:pt>
                <c:pt idx="2">
                  <c:v>6.5248912518124702E-2</c:v>
                </c:pt>
                <c:pt idx="3">
                  <c:v>9.4248429192846803E-2</c:v>
                </c:pt>
                <c:pt idx="4">
                  <c:v>0.106331561140648</c:v>
                </c:pt>
                <c:pt idx="5">
                  <c:v>0.102464958917351</c:v>
                </c:pt>
                <c:pt idx="6">
                  <c:v>2.7066215563074002E-2</c:v>
                </c:pt>
              </c:numCache>
            </c:numRef>
          </c:val>
          <c:extLst xmlns:c16r2="http://schemas.microsoft.com/office/drawing/2015/06/chart">
            <c:ext xmlns:c16="http://schemas.microsoft.com/office/drawing/2014/chart" uri="{C3380CC4-5D6E-409C-BE32-E72D297353CC}">
              <c16:uniqueId val="{00000002-A6B2-4A3A-A727-1989F08E51B6}"/>
            </c:ext>
          </c:extLst>
        </c:ser>
        <c:dLbls>
          <c:showLegendKey val="0"/>
          <c:showVal val="0"/>
          <c:showCatName val="0"/>
          <c:showSerName val="0"/>
          <c:showPercent val="0"/>
          <c:showBubbleSize val="0"/>
        </c:dLbls>
        <c:gapWidth val="162"/>
        <c:overlap val="-18"/>
        <c:axId val="214880416"/>
        <c:axId val="214880808"/>
      </c:barChart>
      <c:catAx>
        <c:axId val="214880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nb-NO"/>
          </a:p>
        </c:txPr>
        <c:crossAx val="214880808"/>
        <c:crosses val="autoZero"/>
        <c:auto val="1"/>
        <c:lblAlgn val="ctr"/>
        <c:lblOffset val="100"/>
        <c:noMultiLvlLbl val="0"/>
      </c:catAx>
      <c:valAx>
        <c:axId val="2148808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nb-NO"/>
          </a:p>
        </c:txPr>
        <c:crossAx val="214880416"/>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2187615580548699"/>
          <c:y val="3.4375000000000003E-2"/>
          <c:w val="0.536981006990079"/>
          <c:h val="0.93125000000000002"/>
        </c:manualLayout>
      </c:layout>
      <c:barChart>
        <c:barDir val="bar"/>
        <c:grouping val="clustered"/>
        <c:varyColors val="0"/>
        <c:ser>
          <c:idx val="0"/>
          <c:order val="0"/>
          <c:tx>
            <c:strRef>
              <c:f>Sheet1!$B$1</c:f>
              <c:strCache>
                <c:ptCount val="1"/>
                <c:pt idx="0">
                  <c:v>Series 1</c:v>
                </c:pt>
              </c:strCache>
            </c:strRef>
          </c:tx>
          <c:spPr>
            <a:solidFill>
              <a:schemeClr val="accent6">
                <a:lumMod val="75000"/>
              </a:schemeClr>
            </a:solidFill>
            <a:ln>
              <a:noFill/>
            </a:ln>
            <a:effectLst/>
          </c:spPr>
          <c:invertIfNegative val="0"/>
          <c:dPt>
            <c:idx val="10"/>
            <c:invertIfNegative val="0"/>
            <c:bubble3D val="0"/>
            <c:spPr>
              <a:solidFill>
                <a:schemeClr val="accent6">
                  <a:lumMod val="75000"/>
                </a:schemeClr>
              </a:solidFill>
              <a:ln>
                <a:noFill/>
              </a:ln>
              <a:effectLst/>
            </c:spPr>
            <c:extLst xmlns:c16r2="http://schemas.microsoft.com/office/drawing/2015/06/chart">
              <c:ext xmlns:c16="http://schemas.microsoft.com/office/drawing/2014/chart" uri="{C3380CC4-5D6E-409C-BE32-E72D297353CC}">
                <c16:uniqueId val="{00000001-162C-4492-9C45-28FE81114D80}"/>
              </c:ext>
            </c:extLst>
          </c:dPt>
          <c:dPt>
            <c:idx val="12"/>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3-162C-4492-9C45-28FE81114D80}"/>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Rydding/annen type dugnad</c:v>
                </c:pt>
                <c:pt idx="1">
                  <c:v>Arrangementsarbeid</c:v>
                </c:pt>
                <c:pt idx="2">
                  <c:v>Styrearbeid</c:v>
                </c:pt>
                <c:pt idx="3">
                  <c:v>Basar/loddsalg/pengeinnsamling</c:v>
                </c:pt>
                <c:pt idx="4">
                  <c:v>Administrasjon</c:v>
                </c:pt>
                <c:pt idx="5">
                  <c:v>Varesalg/kafé/pølsebod/kiosk</c:v>
                </c:pt>
                <c:pt idx="6">
                  <c:v>Matlaging</c:v>
                </c:pt>
                <c:pt idx="7">
                  <c:v>Trener/instruktør/undervisning</c:v>
                </c:pt>
                <c:pt idx="8">
                  <c:v>Ledelse</c:v>
                </c:pt>
                <c:pt idx="9">
                  <c:v>Økonomi/kasserer</c:v>
                </c:pt>
                <c:pt idx="10">
                  <c:v>Transport</c:v>
                </c:pt>
                <c:pt idx="11">
                  <c:v>Sosial kontakt</c:v>
                </c:pt>
                <c:pt idx="12">
                  <c:v>Annet, noter...</c:v>
                </c:pt>
              </c:strCache>
            </c:strRef>
          </c:cat>
          <c:val>
            <c:numRef>
              <c:f>Sheet1!$B$2:$B$14</c:f>
              <c:numCache>
                <c:formatCode>###0%</c:formatCode>
                <c:ptCount val="13"/>
                <c:pt idx="0">
                  <c:v>0.29182509505703402</c:v>
                </c:pt>
                <c:pt idx="1">
                  <c:v>0.28136882129277602</c:v>
                </c:pt>
                <c:pt idx="2">
                  <c:v>0.22148288973384</c:v>
                </c:pt>
                <c:pt idx="3">
                  <c:v>0.13878326996197701</c:v>
                </c:pt>
                <c:pt idx="4">
                  <c:v>0.138307984790875</c:v>
                </c:pt>
                <c:pt idx="5">
                  <c:v>0.10788973384030399</c:v>
                </c:pt>
                <c:pt idx="6">
                  <c:v>9.7908745247148293E-2</c:v>
                </c:pt>
                <c:pt idx="7">
                  <c:v>9.3155893536121706E-2</c:v>
                </c:pt>
                <c:pt idx="8">
                  <c:v>8.7927756653992398E-2</c:v>
                </c:pt>
                <c:pt idx="9">
                  <c:v>7.4619771863117898E-2</c:v>
                </c:pt>
                <c:pt idx="10">
                  <c:v>6.3688212927756699E-2</c:v>
                </c:pt>
                <c:pt idx="11">
                  <c:v>5.46577946768061E-2</c:v>
                </c:pt>
                <c:pt idx="12">
                  <c:v>5.70342205323194E-2</c:v>
                </c:pt>
              </c:numCache>
            </c:numRef>
          </c:val>
          <c:extLst xmlns:c16r2="http://schemas.microsoft.com/office/drawing/2015/06/chart">
            <c:ext xmlns:c16="http://schemas.microsoft.com/office/drawing/2014/chart" uri="{C3380CC4-5D6E-409C-BE32-E72D297353CC}">
              <c16:uniqueId val="{00000004-162C-4492-9C45-28FE81114D80}"/>
            </c:ext>
          </c:extLst>
        </c:ser>
        <c:dLbls>
          <c:showLegendKey val="0"/>
          <c:showVal val="0"/>
          <c:showCatName val="0"/>
          <c:showSerName val="0"/>
          <c:showPercent val="0"/>
          <c:showBubbleSize val="0"/>
        </c:dLbls>
        <c:gapWidth val="182"/>
        <c:axId val="695904400"/>
        <c:axId val="587402400"/>
      </c:barChart>
      <c:catAx>
        <c:axId val="695904400"/>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nb-NO"/>
          </a:p>
        </c:txPr>
        <c:crossAx val="587402400"/>
        <c:crosses val="autoZero"/>
        <c:auto val="1"/>
        <c:lblAlgn val="ctr"/>
        <c:lblOffset val="100"/>
        <c:noMultiLvlLbl val="0"/>
      </c:catAx>
      <c:valAx>
        <c:axId val="587402400"/>
        <c:scaling>
          <c:orientation val="minMax"/>
        </c:scaling>
        <c:delete val="1"/>
        <c:axPos val="t"/>
        <c:numFmt formatCode="###0%" sourceLinked="1"/>
        <c:majorTickMark val="none"/>
        <c:minorTickMark val="none"/>
        <c:tickLblPos val="nextTo"/>
        <c:crossAx val="695904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2187615580548699"/>
          <c:y val="3.4375000000000003E-2"/>
          <c:w val="0.536981006990079"/>
          <c:h val="0.93125000000000002"/>
        </c:manualLayout>
      </c:layout>
      <c:barChart>
        <c:barDir val="bar"/>
        <c:grouping val="clustered"/>
        <c:varyColors val="0"/>
        <c:ser>
          <c:idx val="0"/>
          <c:order val="0"/>
          <c:tx>
            <c:strRef>
              <c:f>Sheet1!$B$1</c:f>
              <c:strCache>
                <c:ptCount val="1"/>
                <c:pt idx="0">
                  <c:v>Series 1</c:v>
                </c:pt>
              </c:strCache>
            </c:strRef>
          </c:tx>
          <c:spPr>
            <a:solidFill>
              <a:schemeClr val="accent6">
                <a:lumMod val="75000"/>
              </a:schemeClr>
            </a:solidFill>
            <a:ln>
              <a:noFill/>
            </a:ln>
            <a:effectLst/>
          </c:spPr>
          <c:invertIfNegative val="0"/>
          <c:dPt>
            <c:idx val="7"/>
            <c:invertIfNegative val="0"/>
            <c:bubble3D val="0"/>
            <c:spPr>
              <a:solidFill>
                <a:schemeClr val="bg1">
                  <a:lumMod val="65000"/>
                </a:schemeClr>
              </a:solidFill>
              <a:ln>
                <a:noFill/>
              </a:ln>
              <a:effectLst/>
            </c:spPr>
            <c:extLst xmlns:c16r2="http://schemas.microsoft.com/office/drawing/2015/06/chart">
              <c:ext xmlns:c16="http://schemas.microsoft.com/office/drawing/2014/chart" uri="{C3380CC4-5D6E-409C-BE32-E72D297353CC}">
                <c16:uniqueId val="{00000001-D000-47A4-B6B5-4747E46DF0CB}"/>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Jeg føler at jeg fikk gjort noe viktig 
</c:v>
                </c:pt>
                <c:pt idx="1">
                  <c:v>Det ga gode opplevelser 
</c:v>
                </c:pt>
                <c:pt idx="2">
                  <c:v>Jeg ble bedre kjent med lokalmiljøet 
</c:v>
                </c:pt>
                <c:pt idx="3">
                  <c:v>Jeg fikk et bedre kontaktnettverk 
</c:v>
                </c:pt>
                <c:pt idx="4">
                  <c:v>Jeg lærte noe nytt / ble utfordret 
</c:v>
                </c:pt>
                <c:pt idx="5">
                  <c:v>Det var bra for min egen psykiske/fysiske helse 
</c:v>
                </c:pt>
                <c:pt idx="6">
                  <c:v>Det ga god arbeidserfaring / ser bra ut på CV-en 
</c:v>
                </c:pt>
                <c:pt idx="7">
                  <c:v>Ingen av disse 
</c:v>
                </c:pt>
              </c:strCache>
            </c:strRef>
          </c:cat>
          <c:val>
            <c:numRef>
              <c:f>Sheet1!$B$2:$B$9</c:f>
              <c:numCache>
                <c:formatCode>###0%</c:formatCode>
                <c:ptCount val="8"/>
                <c:pt idx="0">
                  <c:v>0.399714828897338</c:v>
                </c:pt>
                <c:pt idx="1">
                  <c:v>0.368821292775665</c:v>
                </c:pt>
                <c:pt idx="2">
                  <c:v>0.184410646387833</c:v>
                </c:pt>
                <c:pt idx="3">
                  <c:v>0.17395437262357399</c:v>
                </c:pt>
                <c:pt idx="4">
                  <c:v>0.155893536121673</c:v>
                </c:pt>
                <c:pt idx="5">
                  <c:v>0.12737642585551301</c:v>
                </c:pt>
                <c:pt idx="6">
                  <c:v>5.2281368821292799E-2</c:v>
                </c:pt>
                <c:pt idx="7">
                  <c:v>4.9429657794676798E-2</c:v>
                </c:pt>
              </c:numCache>
            </c:numRef>
          </c:val>
          <c:extLst xmlns:c16r2="http://schemas.microsoft.com/office/drawing/2015/06/chart">
            <c:ext xmlns:c16="http://schemas.microsoft.com/office/drawing/2014/chart" uri="{C3380CC4-5D6E-409C-BE32-E72D297353CC}">
              <c16:uniqueId val="{00000002-D000-47A4-B6B5-4747E46DF0CB}"/>
            </c:ext>
          </c:extLst>
        </c:ser>
        <c:dLbls>
          <c:showLegendKey val="0"/>
          <c:showVal val="0"/>
          <c:showCatName val="0"/>
          <c:showSerName val="0"/>
          <c:showPercent val="0"/>
          <c:showBubbleSize val="0"/>
        </c:dLbls>
        <c:gapWidth val="182"/>
        <c:axId val="587402008"/>
        <c:axId val="587401616"/>
      </c:barChart>
      <c:catAx>
        <c:axId val="587402008"/>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nb-NO"/>
          </a:p>
        </c:txPr>
        <c:crossAx val="587401616"/>
        <c:crosses val="autoZero"/>
        <c:auto val="1"/>
        <c:lblAlgn val="ctr"/>
        <c:lblOffset val="100"/>
        <c:noMultiLvlLbl val="0"/>
      </c:catAx>
      <c:valAx>
        <c:axId val="587401616"/>
        <c:scaling>
          <c:orientation val="minMax"/>
        </c:scaling>
        <c:delete val="1"/>
        <c:axPos val="t"/>
        <c:numFmt formatCode="###0%" sourceLinked="1"/>
        <c:majorTickMark val="none"/>
        <c:minorTickMark val="none"/>
        <c:tickLblPos val="nextTo"/>
        <c:crossAx val="5874020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2187615580548699"/>
          <c:y val="3.4375000000000003E-2"/>
          <c:w val="0.536981006990079"/>
          <c:h val="0.93125000000000002"/>
        </c:manualLayout>
      </c:layout>
      <c:barChart>
        <c:barDir val="bar"/>
        <c:grouping val="clustered"/>
        <c:varyColors val="0"/>
        <c:ser>
          <c:idx val="0"/>
          <c:order val="0"/>
          <c:tx>
            <c:strRef>
              <c:f>Sheet1!$B$1</c:f>
              <c:strCache>
                <c:ptCount val="1"/>
                <c:pt idx="0">
                  <c:v>Series 1</c:v>
                </c:pt>
              </c:strCache>
            </c:strRef>
          </c:tx>
          <c:spPr>
            <a:solidFill>
              <a:schemeClr val="accent6">
                <a:lumMod val="75000"/>
              </a:schemeClr>
            </a:solidFill>
            <a:ln>
              <a:noFill/>
            </a:ln>
            <a:effectLst/>
          </c:spPr>
          <c:invertIfNegative val="0"/>
          <c:dPt>
            <c:idx val="0"/>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1-0A51-4A63-93A6-3E873227038C}"/>
              </c:ext>
            </c:extLst>
          </c:dPt>
          <c:dPt>
            <c:idx val="1"/>
            <c:invertIfNegative val="0"/>
            <c:bubble3D val="0"/>
            <c:spPr>
              <a:solidFill>
                <a:schemeClr val="tx2">
                  <a:lumMod val="60000"/>
                  <a:lumOff val="40000"/>
                </a:schemeClr>
              </a:solidFill>
              <a:ln>
                <a:noFill/>
              </a:ln>
              <a:effectLst/>
            </c:spPr>
            <c:extLst xmlns:c16r2="http://schemas.microsoft.com/office/drawing/2015/06/chart">
              <c:ext xmlns:c16="http://schemas.microsoft.com/office/drawing/2014/chart" uri="{C3380CC4-5D6E-409C-BE32-E72D297353CC}">
                <c16:uniqueId val="{00000003-0A51-4A63-93A6-3E873227038C}"/>
              </c:ext>
            </c:extLst>
          </c:dPt>
          <c:dPt>
            <c:idx val="2"/>
            <c:invertIfNegative val="0"/>
            <c:bubble3D val="0"/>
            <c:spPr>
              <a:solidFill>
                <a:srgbClr val="B4B4B4"/>
              </a:solidFill>
              <a:ln>
                <a:noFill/>
              </a:ln>
              <a:effectLst/>
            </c:spPr>
            <c:extLst xmlns:c16r2="http://schemas.microsoft.com/office/drawing/2015/06/chart">
              <c:ext xmlns:c16="http://schemas.microsoft.com/office/drawing/2014/chart" uri="{C3380CC4-5D6E-409C-BE32-E72D297353CC}">
                <c16:uniqueId val="{00000005-0A51-4A63-93A6-3E873227038C}"/>
              </c:ext>
            </c:extLst>
          </c:dPt>
          <c:dPt>
            <c:idx val="3"/>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7-0A51-4A63-93A6-3E873227038C}"/>
              </c:ext>
            </c:extLst>
          </c:dPt>
          <c:dPt>
            <c:idx val="4"/>
            <c:invertIfNegative val="0"/>
            <c:bubble3D val="0"/>
            <c:spPr>
              <a:solidFill>
                <a:schemeClr val="tx2">
                  <a:lumMod val="60000"/>
                  <a:lumOff val="40000"/>
                </a:schemeClr>
              </a:solidFill>
              <a:ln>
                <a:noFill/>
              </a:ln>
              <a:effectLst/>
            </c:spPr>
            <c:extLst xmlns:c16r2="http://schemas.microsoft.com/office/drawing/2015/06/chart">
              <c:ext xmlns:c16="http://schemas.microsoft.com/office/drawing/2014/chart" uri="{C3380CC4-5D6E-409C-BE32-E72D297353CC}">
                <c16:uniqueId val="{00000009-0A51-4A63-93A6-3E873227038C}"/>
              </c:ext>
            </c:extLst>
          </c:dPt>
          <c:dPt>
            <c:idx val="5"/>
            <c:invertIfNegative val="0"/>
            <c:bubble3D val="0"/>
            <c:spPr>
              <a:solidFill>
                <a:schemeClr val="tx2">
                  <a:lumMod val="60000"/>
                  <a:lumOff val="40000"/>
                </a:schemeClr>
              </a:solidFill>
              <a:ln>
                <a:noFill/>
              </a:ln>
              <a:effectLst/>
            </c:spPr>
            <c:extLst xmlns:c16r2="http://schemas.microsoft.com/office/drawing/2015/06/chart">
              <c:ext xmlns:c16="http://schemas.microsoft.com/office/drawing/2014/chart" uri="{C3380CC4-5D6E-409C-BE32-E72D297353CC}">
                <c16:uniqueId val="{0000000B-0A51-4A63-93A6-3E873227038C}"/>
              </c:ext>
            </c:extLst>
          </c:dPt>
          <c:dPt>
            <c:idx val="6"/>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D-0A51-4A63-93A6-3E873227038C}"/>
              </c:ext>
            </c:extLst>
          </c:dPt>
          <c:dPt>
            <c:idx val="7"/>
            <c:invertIfNegative val="0"/>
            <c:bubble3D val="0"/>
            <c:spPr>
              <a:solidFill>
                <a:schemeClr val="bg1">
                  <a:lumMod val="85000"/>
                </a:schemeClr>
              </a:solidFill>
              <a:ln>
                <a:noFill/>
              </a:ln>
              <a:effectLst/>
            </c:spPr>
            <c:extLst xmlns:c16r2="http://schemas.microsoft.com/office/drawing/2015/06/chart">
              <c:ext xmlns:c16="http://schemas.microsoft.com/office/drawing/2014/chart" uri="{C3380CC4-5D6E-409C-BE32-E72D297353CC}">
                <c16:uniqueId val="{0000000F-0A51-4A63-93A6-3E873227038C}"/>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Flyttet</c:v>
                </c:pt>
                <c:pt idx="1">
                  <c:v>Har ikke lenger tid</c:v>
                </c:pt>
                <c:pt idx="2">
                  <c:v>Barna sluttet</c:v>
                </c:pt>
                <c:pt idx="3">
                  <c:v>Helseproblemer</c:v>
                </c:pt>
                <c:pt idx="4">
                  <c:v>Mistet interessen</c:v>
                </c:pt>
                <c:pt idx="5">
                  <c:v>Interne forhold i organisasjonen</c:v>
                </c:pt>
                <c:pt idx="6">
                  <c:v>Byttet jobb</c:v>
                </c:pt>
                <c:pt idx="7">
                  <c:v>Annet, noter...</c:v>
                </c:pt>
              </c:strCache>
            </c:strRef>
          </c:cat>
          <c:val>
            <c:numRef>
              <c:f>Sheet1!$B$2:$B$9</c:f>
              <c:numCache>
                <c:formatCode>###0%</c:formatCode>
                <c:ptCount val="8"/>
                <c:pt idx="0">
                  <c:v>0.15399239543726201</c:v>
                </c:pt>
                <c:pt idx="1">
                  <c:v>0.143536121673004</c:v>
                </c:pt>
                <c:pt idx="2">
                  <c:v>0.14115969581749099</c:v>
                </c:pt>
                <c:pt idx="3">
                  <c:v>7.6996197718631199E-2</c:v>
                </c:pt>
                <c:pt idx="4">
                  <c:v>7.08174904942966E-2</c:v>
                </c:pt>
                <c:pt idx="5">
                  <c:v>2.61406844106464E-2</c:v>
                </c:pt>
                <c:pt idx="6">
                  <c:v>2.0912547528517102E-2</c:v>
                </c:pt>
                <c:pt idx="7">
                  <c:v>9.6482889733840296E-2</c:v>
                </c:pt>
              </c:numCache>
            </c:numRef>
          </c:val>
          <c:extLst xmlns:c16r2="http://schemas.microsoft.com/office/drawing/2015/06/chart">
            <c:ext xmlns:c16="http://schemas.microsoft.com/office/drawing/2014/chart" uri="{C3380CC4-5D6E-409C-BE32-E72D297353CC}">
              <c16:uniqueId val="{00000010-0A51-4A63-93A6-3E873227038C}"/>
            </c:ext>
          </c:extLst>
        </c:ser>
        <c:dLbls>
          <c:showLegendKey val="0"/>
          <c:showVal val="0"/>
          <c:showCatName val="0"/>
          <c:showSerName val="0"/>
          <c:showPercent val="0"/>
          <c:showBubbleSize val="0"/>
        </c:dLbls>
        <c:gapWidth val="182"/>
        <c:axId val="587403184"/>
        <c:axId val="587403576"/>
      </c:barChart>
      <c:catAx>
        <c:axId val="587403184"/>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nb-NO"/>
          </a:p>
        </c:txPr>
        <c:crossAx val="587403576"/>
        <c:crosses val="autoZero"/>
        <c:auto val="1"/>
        <c:lblAlgn val="ctr"/>
        <c:lblOffset val="100"/>
        <c:noMultiLvlLbl val="0"/>
      </c:catAx>
      <c:valAx>
        <c:axId val="587403576"/>
        <c:scaling>
          <c:orientation val="minMax"/>
        </c:scaling>
        <c:delete val="1"/>
        <c:axPos val="t"/>
        <c:numFmt formatCode="###0%" sourceLinked="1"/>
        <c:majorTickMark val="none"/>
        <c:minorTickMark val="none"/>
        <c:tickLblPos val="nextTo"/>
        <c:crossAx val="5874031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Populasjon</c:v>
                </c:pt>
              </c:strCache>
            </c:strRef>
          </c:tx>
          <c:spPr>
            <a:solidFill>
              <a:schemeClr val="accent6">
                <a:lumMod val="20000"/>
                <a:lumOff val="80000"/>
              </a:schemeClr>
            </a:solidFill>
            <a:ln>
              <a:noFill/>
            </a:ln>
            <a:effectLst/>
          </c:spPr>
          <c:invertIfNegative val="0"/>
          <c:dPt>
            <c:idx val="0"/>
            <c:invertIfNegative val="0"/>
            <c:bubble3D val="0"/>
            <c:spPr>
              <a:solidFill>
                <a:srgbClr val="F66E1A"/>
              </a:solidFill>
              <a:ln>
                <a:noFill/>
              </a:ln>
              <a:effectLst/>
            </c:spPr>
            <c:extLst xmlns:c16r2="http://schemas.microsoft.com/office/drawing/2015/06/chart">
              <c:ext xmlns:c16="http://schemas.microsoft.com/office/drawing/2014/chart" uri="{C3380CC4-5D6E-409C-BE32-E72D297353CC}">
                <c16:uniqueId val="{00000001-A12B-425F-9AD3-433A4475DCD5}"/>
              </c:ext>
            </c:extLst>
          </c:dPt>
          <c:dPt>
            <c:idx val="1"/>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3-A12B-425F-9AD3-433A4475DCD5}"/>
              </c:ext>
            </c:extLst>
          </c:dPt>
          <c:dPt>
            <c:idx val="2"/>
            <c:invertIfNegative val="0"/>
            <c:bubble3D val="0"/>
            <c:spPr>
              <a:solidFill>
                <a:srgbClr val="FFC000"/>
              </a:solidFill>
              <a:ln>
                <a:noFill/>
              </a:ln>
              <a:effectLst/>
            </c:spPr>
            <c:extLst xmlns:c16r2="http://schemas.microsoft.com/office/drawing/2015/06/chart">
              <c:ext xmlns:c16="http://schemas.microsoft.com/office/drawing/2014/chart" uri="{C3380CC4-5D6E-409C-BE32-E72D297353CC}">
                <c16:uniqueId val="{00000005-A12B-425F-9AD3-433A4475DCD5}"/>
              </c:ext>
            </c:extLst>
          </c:dPt>
          <c:dPt>
            <c:idx val="3"/>
            <c:invertIfNegative val="0"/>
            <c:bubble3D val="0"/>
            <c:spPr>
              <a:solidFill>
                <a:srgbClr val="BDDF41"/>
              </a:solidFill>
              <a:ln>
                <a:noFill/>
              </a:ln>
              <a:effectLst/>
            </c:spPr>
            <c:extLst xmlns:c16r2="http://schemas.microsoft.com/office/drawing/2015/06/chart">
              <c:ext xmlns:c16="http://schemas.microsoft.com/office/drawing/2014/chart" uri="{C3380CC4-5D6E-409C-BE32-E72D297353CC}">
                <c16:uniqueId val="{00000007-A12B-425F-9AD3-433A4475DCD5}"/>
              </c:ext>
            </c:extLst>
          </c:dPt>
          <c:dPt>
            <c:idx val="4"/>
            <c:invertIfNegative val="0"/>
            <c:bubble3D val="0"/>
            <c:spPr>
              <a:solidFill>
                <a:srgbClr val="92D050"/>
              </a:solidFill>
              <a:ln>
                <a:noFill/>
              </a:ln>
              <a:effectLst/>
            </c:spPr>
            <c:extLst xmlns:c16r2="http://schemas.microsoft.com/office/drawing/2015/06/chart">
              <c:ext xmlns:c16="http://schemas.microsoft.com/office/drawing/2014/chart" uri="{C3380CC4-5D6E-409C-BE32-E72D297353CC}">
                <c16:uniqueId val="{00000009-A12B-425F-9AD3-433A4475DCD5}"/>
              </c:ext>
            </c:extLst>
          </c:dPt>
          <c:dPt>
            <c:idx val="5"/>
            <c:invertIfNegative val="0"/>
            <c:bubble3D val="0"/>
            <c:spPr>
              <a:solidFill>
                <a:srgbClr val="C0C0C0"/>
              </a:solidFill>
              <a:ln>
                <a:noFill/>
              </a:ln>
              <a:effectLst/>
            </c:spPr>
            <c:extLst xmlns:c16r2="http://schemas.microsoft.com/office/drawing/2015/06/chart">
              <c:ext xmlns:c16="http://schemas.microsoft.com/office/drawing/2014/chart" uri="{C3380CC4-5D6E-409C-BE32-E72D297353CC}">
                <c16:uniqueId val="{0000000B-A12B-425F-9AD3-433A4475DCD5}"/>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Svært lite trygg</c:v>
                </c:pt>
                <c:pt idx="1">
                  <c:v>2</c:v>
                </c:pt>
                <c:pt idx="2">
                  <c:v>3</c:v>
                </c:pt>
                <c:pt idx="3">
                  <c:v>4</c:v>
                </c:pt>
                <c:pt idx="4">
                  <c:v>Svært trygg</c:v>
                </c:pt>
                <c:pt idx="5">
                  <c:v>Vet ikke</c:v>
                </c:pt>
              </c:strCache>
            </c:strRef>
          </c:cat>
          <c:val>
            <c:numRef>
              <c:f>Sheet1!$B$2:$B$7</c:f>
              <c:numCache>
                <c:formatCode>0%</c:formatCode>
                <c:ptCount val="6"/>
                <c:pt idx="0">
                  <c:v>6.7292796263293805E-2</c:v>
                </c:pt>
                <c:pt idx="1">
                  <c:v>0.123853765882685</c:v>
                </c:pt>
                <c:pt idx="2">
                  <c:v>0.29877861315994397</c:v>
                </c:pt>
                <c:pt idx="3">
                  <c:v>0.36424225702232299</c:v>
                </c:pt>
                <c:pt idx="4">
                  <c:v>0.115810087563005</c:v>
                </c:pt>
                <c:pt idx="5">
                  <c:v>3.00224801087495E-2</c:v>
                </c:pt>
              </c:numCache>
            </c:numRef>
          </c:val>
          <c:extLst xmlns:c16r2="http://schemas.microsoft.com/office/drawing/2015/06/chart">
            <c:ext xmlns:c16="http://schemas.microsoft.com/office/drawing/2014/chart" uri="{C3380CC4-5D6E-409C-BE32-E72D297353CC}">
              <c16:uniqueId val="{0000000C-A12B-425F-9AD3-433A4475DCD5}"/>
            </c:ext>
          </c:extLst>
        </c:ser>
        <c:ser>
          <c:idx val="1"/>
          <c:order val="1"/>
          <c:tx>
            <c:strRef>
              <c:f>Sheet1!$C$1</c:f>
              <c:strCache>
                <c:ptCount val="1"/>
                <c:pt idx="0">
                  <c:v>Column2</c:v>
                </c:pt>
              </c:strCache>
            </c:strRef>
          </c:tx>
          <c:spPr>
            <a:solidFill>
              <a:schemeClr val="accent2"/>
            </a:solidFill>
            <a:ln>
              <a:noFill/>
            </a:ln>
            <a:effectLst/>
          </c:spPr>
          <c:invertIfNegative val="0"/>
          <c:dPt>
            <c:idx val="0"/>
            <c:invertIfNegative val="0"/>
            <c:bubble3D val="0"/>
            <c:spPr>
              <a:solidFill>
                <a:srgbClr val="F66E1A"/>
              </a:solidFill>
              <a:ln>
                <a:noFill/>
              </a:ln>
              <a:effectLst/>
            </c:spPr>
            <c:extLst xmlns:c16r2="http://schemas.microsoft.com/office/drawing/2015/06/chart">
              <c:ext xmlns:c16="http://schemas.microsoft.com/office/drawing/2014/chart" uri="{C3380CC4-5D6E-409C-BE32-E72D297353CC}">
                <c16:uniqueId val="{0000000E-A12B-425F-9AD3-433A4475DCD5}"/>
              </c:ext>
            </c:extLst>
          </c:dPt>
          <c:dPt>
            <c:idx val="2"/>
            <c:invertIfNegative val="0"/>
            <c:bubble3D val="0"/>
            <c:spPr>
              <a:solidFill>
                <a:srgbClr val="FFC000"/>
              </a:solidFill>
              <a:ln>
                <a:noFill/>
              </a:ln>
              <a:effectLst/>
            </c:spPr>
            <c:extLst xmlns:c16r2="http://schemas.microsoft.com/office/drawing/2015/06/chart">
              <c:ext xmlns:c16="http://schemas.microsoft.com/office/drawing/2014/chart" uri="{C3380CC4-5D6E-409C-BE32-E72D297353CC}">
                <c16:uniqueId val="{00000010-A12B-425F-9AD3-433A4475DCD5}"/>
              </c:ext>
            </c:extLst>
          </c:dPt>
          <c:dPt>
            <c:idx val="3"/>
            <c:invertIfNegative val="0"/>
            <c:bubble3D val="0"/>
            <c:spPr>
              <a:solidFill>
                <a:srgbClr val="BDDF41"/>
              </a:solidFill>
              <a:ln>
                <a:noFill/>
              </a:ln>
              <a:effectLst/>
            </c:spPr>
            <c:extLst xmlns:c16r2="http://schemas.microsoft.com/office/drawing/2015/06/chart">
              <c:ext xmlns:c16="http://schemas.microsoft.com/office/drawing/2014/chart" uri="{C3380CC4-5D6E-409C-BE32-E72D297353CC}">
                <c16:uniqueId val="{00000012-A12B-425F-9AD3-433A4475DCD5}"/>
              </c:ext>
            </c:extLst>
          </c:dPt>
          <c:dPt>
            <c:idx val="4"/>
            <c:invertIfNegative val="0"/>
            <c:bubble3D val="0"/>
            <c:spPr>
              <a:solidFill>
                <a:srgbClr val="92D050"/>
              </a:solidFill>
              <a:ln>
                <a:noFill/>
              </a:ln>
              <a:effectLst/>
            </c:spPr>
            <c:extLst xmlns:c16r2="http://schemas.microsoft.com/office/drawing/2015/06/chart">
              <c:ext xmlns:c16="http://schemas.microsoft.com/office/drawing/2014/chart" uri="{C3380CC4-5D6E-409C-BE32-E72D297353CC}">
                <c16:uniqueId val="{00000014-A12B-425F-9AD3-433A4475DCD5}"/>
              </c:ext>
            </c:extLst>
          </c:dPt>
          <c:dPt>
            <c:idx val="5"/>
            <c:invertIfNegative val="0"/>
            <c:bubble3D val="0"/>
            <c:spPr>
              <a:solidFill>
                <a:srgbClr val="C0C0C0"/>
              </a:solidFill>
              <a:ln>
                <a:noFill/>
              </a:ln>
              <a:effectLst/>
            </c:spPr>
            <c:extLst xmlns:c16r2="http://schemas.microsoft.com/office/drawing/2015/06/chart">
              <c:ext xmlns:c16="http://schemas.microsoft.com/office/drawing/2014/chart" uri="{C3380CC4-5D6E-409C-BE32-E72D297353CC}">
                <c16:uniqueId val="{00000016-A12B-425F-9AD3-433A4475DCD5}"/>
              </c:ext>
            </c:extLst>
          </c:dPt>
          <c:dLbls>
            <c:spPr>
              <a:noFill/>
              <a:ln>
                <a:noFill/>
              </a:ln>
              <a:effectLst/>
            </c:spPr>
            <c:txPr>
              <a:bodyPr rot="0" spcFirstLastPara="1" vertOverflow="ellipsis" vert="horz" wrap="square" lIns="38100" tIns="19050" rIns="38100" bIns="19050" anchor="ctr" anchorCtr="0">
                <a:spAutoFit/>
              </a:bodyPr>
              <a:lstStyle/>
              <a:p>
                <a:pPr algn="ctr">
                  <a:defRPr lang="nb-NO" sz="8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Svært lite trygg</c:v>
                </c:pt>
                <c:pt idx="1">
                  <c:v>2</c:v>
                </c:pt>
                <c:pt idx="2">
                  <c:v>3</c:v>
                </c:pt>
                <c:pt idx="3">
                  <c:v>4</c:v>
                </c:pt>
                <c:pt idx="4">
                  <c:v>Svært trygg</c:v>
                </c:pt>
                <c:pt idx="5">
                  <c:v>Vet ikke</c:v>
                </c:pt>
              </c:strCache>
            </c:strRef>
          </c:cat>
          <c:val>
            <c:numRef>
              <c:f>Sheet1!$C$2:$C$7</c:f>
              <c:numCache>
                <c:formatCode>0%</c:formatCode>
                <c:ptCount val="6"/>
                <c:pt idx="0">
                  <c:v>8.7452471482889704E-2</c:v>
                </c:pt>
                <c:pt idx="1">
                  <c:v>0.100285171102662</c:v>
                </c:pt>
                <c:pt idx="2">
                  <c:v>0.26948669201520897</c:v>
                </c:pt>
                <c:pt idx="3">
                  <c:v>0.31083650190114098</c:v>
                </c:pt>
                <c:pt idx="4">
                  <c:v>0.17395437262357399</c:v>
                </c:pt>
                <c:pt idx="5">
                  <c:v>5.65589353612167E-2</c:v>
                </c:pt>
              </c:numCache>
            </c:numRef>
          </c:val>
          <c:extLst xmlns:c16r2="http://schemas.microsoft.com/office/drawing/2015/06/chart">
            <c:ext xmlns:c16="http://schemas.microsoft.com/office/drawing/2014/chart" uri="{C3380CC4-5D6E-409C-BE32-E72D297353CC}">
              <c16:uniqueId val="{00000017-A12B-425F-9AD3-433A4475DCD5}"/>
            </c:ext>
          </c:extLst>
        </c:ser>
        <c:dLbls>
          <c:showLegendKey val="0"/>
          <c:showVal val="0"/>
          <c:showCatName val="0"/>
          <c:showSerName val="0"/>
          <c:showPercent val="0"/>
          <c:showBubbleSize val="0"/>
        </c:dLbls>
        <c:gapWidth val="162"/>
        <c:overlap val="-18"/>
        <c:axId val="587404360"/>
        <c:axId val="587404752"/>
      </c:barChart>
      <c:catAx>
        <c:axId val="587404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nb-NO"/>
          </a:p>
        </c:txPr>
        <c:crossAx val="587404752"/>
        <c:crosses val="autoZero"/>
        <c:auto val="1"/>
        <c:lblAlgn val="ctr"/>
        <c:lblOffset val="100"/>
        <c:noMultiLvlLbl val="0"/>
      </c:catAx>
      <c:valAx>
        <c:axId val="587404752"/>
        <c:scaling>
          <c:orientation val="minMax"/>
        </c:scaling>
        <c:delete val="1"/>
        <c:axPos val="l"/>
        <c:numFmt formatCode="0%" sourceLinked="1"/>
        <c:majorTickMark val="none"/>
        <c:minorTickMark val="none"/>
        <c:tickLblPos val="nextTo"/>
        <c:crossAx val="587404360"/>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Populasjon</c:v>
                </c:pt>
              </c:strCache>
            </c:strRef>
          </c:tx>
          <c:spPr>
            <a:solidFill>
              <a:schemeClr val="accent6">
                <a:lumMod val="20000"/>
                <a:lumOff val="80000"/>
              </a:schemeClr>
            </a:solidFill>
            <a:ln>
              <a:noFill/>
            </a:ln>
            <a:effectLst/>
          </c:spPr>
          <c:invertIfNegative val="0"/>
          <c:dPt>
            <c:idx val="0"/>
            <c:invertIfNegative val="0"/>
            <c:bubble3D val="0"/>
            <c:spPr>
              <a:solidFill>
                <a:srgbClr val="F66E1A"/>
              </a:solidFill>
              <a:ln>
                <a:noFill/>
              </a:ln>
              <a:effectLst/>
            </c:spPr>
            <c:extLst xmlns:c16r2="http://schemas.microsoft.com/office/drawing/2015/06/chart">
              <c:ext xmlns:c16="http://schemas.microsoft.com/office/drawing/2014/chart" uri="{C3380CC4-5D6E-409C-BE32-E72D297353CC}">
                <c16:uniqueId val="{00000001-6291-413E-BAEB-2DDD0D95B32C}"/>
              </c:ext>
            </c:extLst>
          </c:dPt>
          <c:dPt>
            <c:idx val="1"/>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3-6291-413E-BAEB-2DDD0D95B32C}"/>
              </c:ext>
            </c:extLst>
          </c:dPt>
          <c:dPt>
            <c:idx val="2"/>
            <c:invertIfNegative val="0"/>
            <c:bubble3D val="0"/>
            <c:spPr>
              <a:solidFill>
                <a:srgbClr val="FFC000"/>
              </a:solidFill>
              <a:ln>
                <a:noFill/>
              </a:ln>
              <a:effectLst/>
            </c:spPr>
            <c:extLst xmlns:c16r2="http://schemas.microsoft.com/office/drawing/2015/06/chart">
              <c:ext xmlns:c16="http://schemas.microsoft.com/office/drawing/2014/chart" uri="{C3380CC4-5D6E-409C-BE32-E72D297353CC}">
                <c16:uniqueId val="{00000005-6291-413E-BAEB-2DDD0D95B32C}"/>
              </c:ext>
            </c:extLst>
          </c:dPt>
          <c:dPt>
            <c:idx val="3"/>
            <c:invertIfNegative val="0"/>
            <c:bubble3D val="0"/>
            <c:spPr>
              <a:solidFill>
                <a:srgbClr val="BDDF41"/>
              </a:solidFill>
              <a:ln>
                <a:noFill/>
              </a:ln>
              <a:effectLst/>
            </c:spPr>
            <c:extLst xmlns:c16r2="http://schemas.microsoft.com/office/drawing/2015/06/chart">
              <c:ext xmlns:c16="http://schemas.microsoft.com/office/drawing/2014/chart" uri="{C3380CC4-5D6E-409C-BE32-E72D297353CC}">
                <c16:uniqueId val="{00000007-6291-413E-BAEB-2DDD0D95B32C}"/>
              </c:ext>
            </c:extLst>
          </c:dPt>
          <c:dPt>
            <c:idx val="4"/>
            <c:invertIfNegative val="0"/>
            <c:bubble3D val="0"/>
            <c:spPr>
              <a:solidFill>
                <a:srgbClr val="92D050"/>
              </a:solidFill>
              <a:ln>
                <a:noFill/>
              </a:ln>
              <a:effectLst/>
            </c:spPr>
            <c:extLst xmlns:c16r2="http://schemas.microsoft.com/office/drawing/2015/06/chart">
              <c:ext xmlns:c16="http://schemas.microsoft.com/office/drawing/2014/chart" uri="{C3380CC4-5D6E-409C-BE32-E72D297353CC}">
                <c16:uniqueId val="{00000009-6291-413E-BAEB-2DDD0D95B32C}"/>
              </c:ext>
            </c:extLst>
          </c:dPt>
          <c:dPt>
            <c:idx val="5"/>
            <c:invertIfNegative val="0"/>
            <c:bubble3D val="0"/>
            <c:spPr>
              <a:solidFill>
                <a:srgbClr val="C0C0C0"/>
              </a:solidFill>
              <a:ln>
                <a:noFill/>
              </a:ln>
              <a:effectLst/>
            </c:spPr>
            <c:extLst xmlns:c16r2="http://schemas.microsoft.com/office/drawing/2015/06/chart">
              <c:ext xmlns:c16="http://schemas.microsoft.com/office/drawing/2014/chart" uri="{C3380CC4-5D6E-409C-BE32-E72D297353CC}">
                <c16:uniqueId val="{0000000B-6291-413E-BAEB-2DDD0D95B32C}"/>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Svært lite trygg</c:v>
                </c:pt>
                <c:pt idx="1">
                  <c:v>2</c:v>
                </c:pt>
                <c:pt idx="2">
                  <c:v>3</c:v>
                </c:pt>
                <c:pt idx="3">
                  <c:v>4</c:v>
                </c:pt>
                <c:pt idx="4">
                  <c:v>Svært trygg</c:v>
                </c:pt>
                <c:pt idx="5">
                  <c:v>Vet ikke</c:v>
                </c:pt>
              </c:strCache>
            </c:strRef>
          </c:cat>
          <c:val>
            <c:numRef>
              <c:f>Sheet1!$B$2:$B$7</c:f>
              <c:numCache>
                <c:formatCode>###0%</c:formatCode>
                <c:ptCount val="6"/>
                <c:pt idx="0">
                  <c:v>0.59239130434782605</c:v>
                </c:pt>
                <c:pt idx="1">
                  <c:v>0.417061611374408</c:v>
                </c:pt>
                <c:pt idx="2">
                  <c:v>0.26631393298060002</c:v>
                </c:pt>
                <c:pt idx="3">
                  <c:v>0.14984709480122299</c:v>
                </c:pt>
                <c:pt idx="4">
                  <c:v>8.4699453551912607E-2</c:v>
                </c:pt>
                <c:pt idx="5">
                  <c:v>0.630252100840336</c:v>
                </c:pt>
              </c:numCache>
            </c:numRef>
          </c:val>
          <c:extLst xmlns:c16r2="http://schemas.microsoft.com/office/drawing/2015/06/chart">
            <c:ext xmlns:c16="http://schemas.microsoft.com/office/drawing/2014/chart" uri="{C3380CC4-5D6E-409C-BE32-E72D297353CC}">
              <c16:uniqueId val="{0000000C-6291-413E-BAEB-2DDD0D95B32C}"/>
            </c:ext>
          </c:extLst>
        </c:ser>
        <c:dLbls>
          <c:showLegendKey val="0"/>
          <c:showVal val="0"/>
          <c:showCatName val="0"/>
          <c:showSerName val="0"/>
          <c:showPercent val="0"/>
          <c:showBubbleSize val="0"/>
        </c:dLbls>
        <c:gapWidth val="162"/>
        <c:overlap val="-18"/>
        <c:axId val="587405928"/>
        <c:axId val="587406320"/>
      </c:barChart>
      <c:catAx>
        <c:axId val="587405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nb-NO"/>
          </a:p>
        </c:txPr>
        <c:crossAx val="587406320"/>
        <c:crosses val="autoZero"/>
        <c:auto val="1"/>
        <c:lblAlgn val="ctr"/>
        <c:lblOffset val="100"/>
        <c:noMultiLvlLbl val="0"/>
      </c:catAx>
      <c:valAx>
        <c:axId val="587406320"/>
        <c:scaling>
          <c:orientation val="minMax"/>
        </c:scaling>
        <c:delete val="1"/>
        <c:axPos val="l"/>
        <c:numFmt formatCode="###0%" sourceLinked="1"/>
        <c:majorTickMark val="none"/>
        <c:minorTickMark val="none"/>
        <c:tickLblPos val="nextTo"/>
        <c:crossAx val="587405928"/>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248153618906899E-2"/>
          <c:y val="0.30381944444444398"/>
          <c:w val="0.96750369276218595"/>
          <c:h val="0.498866895110334"/>
        </c:manualLayout>
      </c:layout>
      <c:barChart>
        <c:barDir val="col"/>
        <c:grouping val="clustered"/>
        <c:varyColors val="0"/>
        <c:ser>
          <c:idx val="0"/>
          <c:order val="0"/>
          <c:tx>
            <c:strRef>
              <c:f>Sheet1!$B$1</c:f>
              <c:strCache>
                <c:ptCount val="1"/>
                <c:pt idx="0">
                  <c:v>Populasjon</c:v>
                </c:pt>
              </c:strCache>
            </c:strRef>
          </c:tx>
          <c:spPr>
            <a:solidFill>
              <a:schemeClr val="accent6">
                <a:lumMod val="20000"/>
                <a:lumOff val="80000"/>
              </a:schemeClr>
            </a:solidFill>
            <a:ln>
              <a:noFill/>
            </a:ln>
            <a:effectLst/>
          </c:spPr>
          <c:invertIfNegative val="0"/>
          <c:dPt>
            <c:idx val="0"/>
            <c:invertIfNegative val="0"/>
            <c:bubble3D val="0"/>
            <c:spPr>
              <a:solidFill>
                <a:srgbClr val="92D050"/>
              </a:solidFill>
              <a:ln>
                <a:noFill/>
              </a:ln>
              <a:effectLst/>
            </c:spPr>
            <c:extLst xmlns:c16r2="http://schemas.microsoft.com/office/drawing/2015/06/chart">
              <c:ext xmlns:c16="http://schemas.microsoft.com/office/drawing/2014/chart" uri="{C3380CC4-5D6E-409C-BE32-E72D297353CC}">
                <c16:uniqueId val="{00000001-F026-4B7D-B1E6-206275B4AC09}"/>
              </c:ext>
            </c:extLst>
          </c:dPt>
          <c:dPt>
            <c:idx val="1"/>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3-F026-4B7D-B1E6-206275B4AC09}"/>
              </c:ext>
            </c:extLst>
          </c:dPt>
          <c:dPt>
            <c:idx val="2"/>
            <c:invertIfNegative val="0"/>
            <c:bubble3D val="0"/>
            <c:spPr>
              <a:solidFill>
                <a:srgbClr val="C0C0C0"/>
              </a:solidFill>
              <a:ln>
                <a:noFill/>
              </a:ln>
              <a:effectLst/>
            </c:spPr>
            <c:extLst xmlns:c16r2="http://schemas.microsoft.com/office/drawing/2015/06/chart">
              <c:ext xmlns:c16="http://schemas.microsoft.com/office/drawing/2014/chart" uri="{C3380CC4-5D6E-409C-BE32-E72D297353CC}">
                <c16:uniqueId val="{00000005-F026-4B7D-B1E6-206275B4AC09}"/>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Ja</c:v>
                </c:pt>
                <c:pt idx="1">
                  <c:v>Nei</c:v>
                </c:pt>
                <c:pt idx="2">
                  <c:v>Vet ikke</c:v>
                </c:pt>
              </c:strCache>
            </c:strRef>
          </c:cat>
          <c:val>
            <c:numRef>
              <c:f>Sheet1!$B$2:$B$4</c:f>
              <c:numCache>
                <c:formatCode>0%</c:formatCode>
                <c:ptCount val="3"/>
                <c:pt idx="0">
                  <c:v>0.17965779467680601</c:v>
                </c:pt>
                <c:pt idx="1">
                  <c:v>0.75427756653992395</c:v>
                </c:pt>
                <c:pt idx="2">
                  <c:v>6.5114068441064599E-2</c:v>
                </c:pt>
              </c:numCache>
            </c:numRef>
          </c:val>
          <c:extLst xmlns:c16r2="http://schemas.microsoft.com/office/drawing/2015/06/chart">
            <c:ext xmlns:c16="http://schemas.microsoft.com/office/drawing/2014/chart" uri="{C3380CC4-5D6E-409C-BE32-E72D297353CC}">
              <c16:uniqueId val="{00000006-F026-4B7D-B1E6-206275B4AC09}"/>
            </c:ext>
          </c:extLst>
        </c:ser>
        <c:dLbls>
          <c:showLegendKey val="0"/>
          <c:showVal val="0"/>
          <c:showCatName val="0"/>
          <c:showSerName val="0"/>
          <c:showPercent val="0"/>
          <c:showBubbleSize val="0"/>
        </c:dLbls>
        <c:gapWidth val="162"/>
        <c:overlap val="-18"/>
        <c:axId val="694567000"/>
        <c:axId val="694567392"/>
      </c:barChart>
      <c:catAx>
        <c:axId val="694567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75000"/>
                  </a:schemeClr>
                </a:solidFill>
                <a:latin typeface="+mn-lt"/>
                <a:ea typeface="+mn-ea"/>
                <a:cs typeface="+mn-cs"/>
              </a:defRPr>
            </a:pPr>
            <a:endParaRPr lang="nb-NO"/>
          </a:p>
        </c:txPr>
        <c:crossAx val="694567392"/>
        <c:crosses val="autoZero"/>
        <c:auto val="1"/>
        <c:lblAlgn val="ctr"/>
        <c:lblOffset val="100"/>
        <c:noMultiLvlLbl val="0"/>
      </c:catAx>
      <c:valAx>
        <c:axId val="694567392"/>
        <c:scaling>
          <c:orientation val="minMax"/>
        </c:scaling>
        <c:delete val="1"/>
        <c:axPos val="l"/>
        <c:numFmt formatCode="0%" sourceLinked="1"/>
        <c:majorTickMark val="none"/>
        <c:minorTickMark val="none"/>
        <c:tickLblPos val="nextTo"/>
        <c:crossAx val="694567000"/>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Populasjon</c:v>
                </c:pt>
              </c:strCache>
            </c:strRef>
          </c:tx>
          <c:spPr>
            <a:solidFill>
              <a:schemeClr val="accent6">
                <a:lumMod val="75000"/>
              </a:schemeClr>
            </a:solidFill>
            <a:ln>
              <a:noFill/>
            </a:ln>
            <a:effectLst/>
          </c:spPr>
          <c:invertIfNegative val="0"/>
          <c:dPt>
            <c:idx val="0"/>
            <c:invertIfNegative val="0"/>
            <c:bubble3D val="0"/>
            <c:spPr>
              <a:solidFill>
                <a:schemeClr val="accent6">
                  <a:lumMod val="75000"/>
                </a:schemeClr>
              </a:solidFill>
              <a:ln>
                <a:noFill/>
              </a:ln>
              <a:effectLst/>
            </c:spPr>
            <c:extLst xmlns:c16r2="http://schemas.microsoft.com/office/drawing/2015/06/chart">
              <c:ext xmlns:c16="http://schemas.microsoft.com/office/drawing/2014/chart" uri="{C3380CC4-5D6E-409C-BE32-E72D297353CC}">
                <c16:uniqueId val="{00000001-FC81-441D-A46A-26E3EDCF5D28}"/>
              </c:ext>
            </c:extLst>
          </c:dPt>
          <c:dPt>
            <c:idx val="1"/>
            <c:invertIfNegative val="0"/>
            <c:bubble3D val="0"/>
            <c:spPr>
              <a:solidFill>
                <a:schemeClr val="accent6">
                  <a:lumMod val="75000"/>
                </a:schemeClr>
              </a:solidFill>
              <a:ln>
                <a:noFill/>
              </a:ln>
              <a:effectLst/>
            </c:spPr>
            <c:extLst xmlns:c16r2="http://schemas.microsoft.com/office/drawing/2015/06/chart">
              <c:ext xmlns:c16="http://schemas.microsoft.com/office/drawing/2014/chart" uri="{C3380CC4-5D6E-409C-BE32-E72D297353CC}">
                <c16:uniqueId val="{00000003-FC81-441D-A46A-26E3EDCF5D28}"/>
              </c:ext>
            </c:extLst>
          </c:dPt>
          <c:dPt>
            <c:idx val="2"/>
            <c:invertIfNegative val="0"/>
            <c:bubble3D val="0"/>
            <c:spPr>
              <a:solidFill>
                <a:schemeClr val="accent6">
                  <a:lumMod val="75000"/>
                </a:schemeClr>
              </a:solidFill>
              <a:ln>
                <a:noFill/>
              </a:ln>
              <a:effectLst/>
            </c:spPr>
            <c:extLst xmlns:c16r2="http://schemas.microsoft.com/office/drawing/2015/06/chart">
              <c:ext xmlns:c16="http://schemas.microsoft.com/office/drawing/2014/chart" uri="{C3380CC4-5D6E-409C-BE32-E72D297353CC}">
                <c16:uniqueId val="{00000005-FC81-441D-A46A-26E3EDCF5D28}"/>
              </c:ext>
            </c:extLst>
          </c:dPt>
          <c:dPt>
            <c:idx val="3"/>
            <c:invertIfNegative val="0"/>
            <c:bubble3D val="0"/>
            <c:spPr>
              <a:solidFill>
                <a:schemeClr val="accent6">
                  <a:lumMod val="75000"/>
                </a:schemeClr>
              </a:solidFill>
              <a:ln>
                <a:noFill/>
              </a:ln>
              <a:effectLst/>
            </c:spPr>
            <c:extLst xmlns:c16r2="http://schemas.microsoft.com/office/drawing/2015/06/chart">
              <c:ext xmlns:c16="http://schemas.microsoft.com/office/drawing/2014/chart" uri="{C3380CC4-5D6E-409C-BE32-E72D297353CC}">
                <c16:uniqueId val="{00000007-FC81-441D-A46A-26E3EDCF5D28}"/>
              </c:ext>
            </c:extLst>
          </c:dPt>
          <c:dPt>
            <c:idx val="4"/>
            <c:invertIfNegative val="0"/>
            <c:bubble3D val="0"/>
            <c:spPr>
              <a:solidFill>
                <a:schemeClr val="accent6">
                  <a:lumMod val="75000"/>
                </a:schemeClr>
              </a:solidFill>
              <a:ln>
                <a:noFill/>
              </a:ln>
              <a:effectLst/>
            </c:spPr>
            <c:extLst xmlns:c16r2="http://schemas.microsoft.com/office/drawing/2015/06/chart">
              <c:ext xmlns:c16="http://schemas.microsoft.com/office/drawing/2014/chart" uri="{C3380CC4-5D6E-409C-BE32-E72D297353CC}">
                <c16:uniqueId val="{00000009-FC81-441D-A46A-26E3EDCF5D28}"/>
              </c:ext>
            </c:extLst>
          </c:dPt>
          <c:dPt>
            <c:idx val="5"/>
            <c:invertIfNegative val="0"/>
            <c:bubble3D val="0"/>
            <c:spPr>
              <a:solidFill>
                <a:schemeClr val="accent6">
                  <a:lumMod val="75000"/>
                </a:schemeClr>
              </a:solidFill>
              <a:ln>
                <a:noFill/>
              </a:ln>
              <a:effectLst/>
            </c:spPr>
            <c:extLst xmlns:c16r2="http://schemas.microsoft.com/office/drawing/2015/06/chart">
              <c:ext xmlns:c16="http://schemas.microsoft.com/office/drawing/2014/chart" uri="{C3380CC4-5D6E-409C-BE32-E72D297353CC}">
                <c16:uniqueId val="{0000000B-FC81-441D-A46A-26E3EDCF5D28}"/>
              </c:ext>
            </c:extLst>
          </c:dPt>
          <c:dPt>
            <c:idx val="6"/>
            <c:invertIfNegative val="0"/>
            <c:bubble3D val="0"/>
            <c:spPr>
              <a:solidFill>
                <a:srgbClr val="C0C0C0"/>
              </a:solidFill>
              <a:ln>
                <a:noFill/>
              </a:ln>
              <a:effectLst/>
            </c:spPr>
            <c:extLst xmlns:c16r2="http://schemas.microsoft.com/office/drawing/2015/06/chart">
              <c:ext xmlns:c16="http://schemas.microsoft.com/office/drawing/2014/chart" uri="{C3380CC4-5D6E-409C-BE32-E72D297353CC}">
                <c16:uniqueId val="{0000000D-FC81-441D-A46A-26E3EDCF5D28}"/>
              </c:ext>
            </c:extLst>
          </c:dPt>
          <c:dPt>
            <c:idx val="7"/>
            <c:invertIfNegative val="0"/>
            <c:bubble3D val="0"/>
            <c:spPr>
              <a:solidFill>
                <a:srgbClr val="C0C0C0"/>
              </a:solidFill>
              <a:ln>
                <a:noFill/>
              </a:ln>
              <a:effectLst/>
            </c:spPr>
            <c:extLst xmlns:c16r2="http://schemas.microsoft.com/office/drawing/2015/06/chart">
              <c:ext xmlns:c16="http://schemas.microsoft.com/office/drawing/2014/chart" uri="{C3380CC4-5D6E-409C-BE32-E72D297353CC}">
                <c16:uniqueId val="{0000000F-FC81-441D-A46A-26E3EDCF5D28}"/>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Omtale i media</c:v>
                </c:pt>
                <c:pt idx="1">
                  <c:v>Sosiale medier</c:v>
                </c:pt>
                <c:pt idx="2">
                  <c:v>Jobb/verv i en organisasjon</c:v>
                </c:pt>
                <c:pt idx="3">
                  <c:v>Gjennom bekjente</c:v>
                </c:pt>
                <c:pt idx="4">
                  <c:v>Annen nettside</c:v>
                </c:pt>
                <c:pt idx="5">
                  <c:v>Søkemotor</c:v>
                </c:pt>
                <c:pt idx="6">
                  <c:v>Annet</c:v>
                </c:pt>
                <c:pt idx="7">
                  <c:v>Husker ikke</c:v>
                </c:pt>
              </c:strCache>
            </c:strRef>
          </c:cat>
          <c:val>
            <c:numRef>
              <c:f>Sheet1!$B$2:$B$9</c:f>
              <c:numCache>
                <c:formatCode>###0%</c:formatCode>
                <c:ptCount val="8"/>
                <c:pt idx="0">
                  <c:v>0.28835978835978798</c:v>
                </c:pt>
                <c:pt idx="1">
                  <c:v>0.21164021164021199</c:v>
                </c:pt>
                <c:pt idx="2">
                  <c:v>0.16666666666666699</c:v>
                </c:pt>
                <c:pt idx="3">
                  <c:v>0.100529100529101</c:v>
                </c:pt>
                <c:pt idx="4">
                  <c:v>8.9947089947089998E-2</c:v>
                </c:pt>
                <c:pt idx="5">
                  <c:v>7.9365079365079402E-2</c:v>
                </c:pt>
                <c:pt idx="6">
                  <c:v>3.1746031746031703E-2</c:v>
                </c:pt>
                <c:pt idx="7">
                  <c:v>0.16402116402116401</c:v>
                </c:pt>
              </c:numCache>
            </c:numRef>
          </c:val>
          <c:extLst xmlns:c16r2="http://schemas.microsoft.com/office/drawing/2015/06/chart">
            <c:ext xmlns:c16="http://schemas.microsoft.com/office/drawing/2014/chart" uri="{C3380CC4-5D6E-409C-BE32-E72D297353CC}">
              <c16:uniqueId val="{00000010-FC81-441D-A46A-26E3EDCF5D28}"/>
            </c:ext>
          </c:extLst>
        </c:ser>
        <c:dLbls>
          <c:showLegendKey val="0"/>
          <c:showVal val="0"/>
          <c:showCatName val="0"/>
          <c:showSerName val="0"/>
          <c:showPercent val="0"/>
          <c:showBubbleSize val="0"/>
        </c:dLbls>
        <c:gapWidth val="162"/>
        <c:overlap val="-18"/>
        <c:axId val="694568176"/>
        <c:axId val="694568568"/>
      </c:barChart>
      <c:catAx>
        <c:axId val="694568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nb-NO"/>
          </a:p>
        </c:txPr>
        <c:crossAx val="694568568"/>
        <c:crosses val="autoZero"/>
        <c:auto val="1"/>
        <c:lblAlgn val="ctr"/>
        <c:lblOffset val="100"/>
        <c:noMultiLvlLbl val="0"/>
      </c:catAx>
      <c:valAx>
        <c:axId val="694568568"/>
        <c:scaling>
          <c:orientation val="minMax"/>
        </c:scaling>
        <c:delete val="1"/>
        <c:axPos val="l"/>
        <c:numFmt formatCode="###0%" sourceLinked="1"/>
        <c:majorTickMark val="none"/>
        <c:minorTickMark val="none"/>
        <c:tickLblPos val="nextTo"/>
        <c:crossAx val="694568176"/>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248153618906899E-2"/>
          <c:y val="0.30381944444444398"/>
          <c:w val="0.96750369276218595"/>
          <c:h val="0.498866895110334"/>
        </c:manualLayout>
      </c:layout>
      <c:barChart>
        <c:barDir val="col"/>
        <c:grouping val="clustered"/>
        <c:varyColors val="0"/>
        <c:ser>
          <c:idx val="0"/>
          <c:order val="0"/>
          <c:tx>
            <c:strRef>
              <c:f>Sheet1!$B$1</c:f>
              <c:strCache>
                <c:ptCount val="1"/>
                <c:pt idx="0">
                  <c:v>Populasjon</c:v>
                </c:pt>
              </c:strCache>
            </c:strRef>
          </c:tx>
          <c:spPr>
            <a:solidFill>
              <a:schemeClr val="accent6">
                <a:lumMod val="20000"/>
                <a:lumOff val="80000"/>
              </a:schemeClr>
            </a:solidFill>
            <a:ln>
              <a:noFill/>
            </a:ln>
            <a:effectLst/>
          </c:spPr>
          <c:invertIfNegative val="0"/>
          <c:dPt>
            <c:idx val="0"/>
            <c:invertIfNegative val="0"/>
            <c:bubble3D val="0"/>
            <c:spPr>
              <a:solidFill>
                <a:srgbClr val="92D050"/>
              </a:solidFill>
              <a:ln>
                <a:noFill/>
              </a:ln>
              <a:effectLst/>
            </c:spPr>
            <c:extLst xmlns:c16r2="http://schemas.microsoft.com/office/drawing/2015/06/chart">
              <c:ext xmlns:c16="http://schemas.microsoft.com/office/drawing/2014/chart" uri="{C3380CC4-5D6E-409C-BE32-E72D297353CC}">
                <c16:uniqueId val="{00000001-4EED-41DC-B7D9-E5E97A44CA49}"/>
              </c:ext>
            </c:extLst>
          </c:dPt>
          <c:dPt>
            <c:idx val="1"/>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3-4EED-41DC-B7D9-E5E97A44CA49}"/>
              </c:ext>
            </c:extLst>
          </c:dPt>
          <c:dPt>
            <c:idx val="2"/>
            <c:invertIfNegative val="0"/>
            <c:bubble3D val="0"/>
            <c:spPr>
              <a:solidFill>
                <a:srgbClr val="C0C0C0"/>
              </a:solidFill>
              <a:ln>
                <a:noFill/>
              </a:ln>
              <a:effectLst/>
            </c:spPr>
            <c:extLst xmlns:c16r2="http://schemas.microsoft.com/office/drawing/2015/06/chart">
              <c:ext xmlns:c16="http://schemas.microsoft.com/office/drawing/2014/chart" uri="{C3380CC4-5D6E-409C-BE32-E72D297353CC}">
                <c16:uniqueId val="{00000005-4EED-41DC-B7D9-E5E97A44CA49}"/>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Ja</c:v>
                </c:pt>
                <c:pt idx="1">
                  <c:v>Nei</c:v>
                </c:pt>
                <c:pt idx="2">
                  <c:v>Vet ikke</c:v>
                </c:pt>
              </c:strCache>
            </c:strRef>
          </c:cat>
          <c:val>
            <c:numRef>
              <c:f>Sheet1!$B$2:$B$4</c:f>
              <c:numCache>
                <c:formatCode>0%</c:formatCode>
                <c:ptCount val="3"/>
                <c:pt idx="0">
                  <c:v>0.27186311787072198</c:v>
                </c:pt>
                <c:pt idx="1">
                  <c:v>0.31986692015209101</c:v>
                </c:pt>
                <c:pt idx="2">
                  <c:v>0.40636882129277602</c:v>
                </c:pt>
              </c:numCache>
            </c:numRef>
          </c:val>
          <c:extLst xmlns:c16r2="http://schemas.microsoft.com/office/drawing/2015/06/chart">
            <c:ext xmlns:c16="http://schemas.microsoft.com/office/drawing/2014/chart" uri="{C3380CC4-5D6E-409C-BE32-E72D297353CC}">
              <c16:uniqueId val="{00000006-4EED-41DC-B7D9-E5E97A44CA49}"/>
            </c:ext>
          </c:extLst>
        </c:ser>
        <c:dLbls>
          <c:showLegendKey val="0"/>
          <c:showVal val="0"/>
          <c:showCatName val="0"/>
          <c:showSerName val="0"/>
          <c:showPercent val="0"/>
          <c:showBubbleSize val="0"/>
        </c:dLbls>
        <c:gapWidth val="97"/>
        <c:overlap val="-18"/>
        <c:axId val="694569352"/>
        <c:axId val="694569744"/>
      </c:barChart>
      <c:catAx>
        <c:axId val="694569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75000"/>
                  </a:schemeClr>
                </a:solidFill>
                <a:latin typeface="+mn-lt"/>
                <a:ea typeface="+mn-ea"/>
                <a:cs typeface="+mn-cs"/>
              </a:defRPr>
            </a:pPr>
            <a:endParaRPr lang="nb-NO"/>
          </a:p>
        </c:txPr>
        <c:crossAx val="694569744"/>
        <c:crosses val="autoZero"/>
        <c:auto val="1"/>
        <c:lblAlgn val="ctr"/>
        <c:lblOffset val="100"/>
        <c:noMultiLvlLbl val="0"/>
      </c:catAx>
      <c:valAx>
        <c:axId val="694569744"/>
        <c:scaling>
          <c:orientation val="minMax"/>
        </c:scaling>
        <c:delete val="1"/>
        <c:axPos val="l"/>
        <c:numFmt formatCode="0%" sourceLinked="1"/>
        <c:majorTickMark val="none"/>
        <c:minorTickMark val="none"/>
        <c:tickLblPos val="nextTo"/>
        <c:crossAx val="694569352"/>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248153618906899E-2"/>
          <c:y val="0.12391054132063101"/>
          <c:w val="0.96750369276218595"/>
          <c:h val="0.76181074958897999"/>
        </c:manualLayout>
      </c:layout>
      <c:barChart>
        <c:barDir val="col"/>
        <c:grouping val="clustered"/>
        <c:varyColors val="0"/>
        <c:ser>
          <c:idx val="0"/>
          <c:order val="0"/>
          <c:tx>
            <c:strRef>
              <c:f>Sheet1!$B$1</c:f>
              <c:strCache>
                <c:ptCount val="1"/>
                <c:pt idx="0">
                  <c:v>Populasjon</c:v>
                </c:pt>
              </c:strCache>
            </c:strRef>
          </c:tx>
          <c:spPr>
            <a:solidFill>
              <a:schemeClr val="accent6">
                <a:lumMod val="75000"/>
              </a:schemeClr>
            </a:solidFill>
            <a:ln>
              <a:noFill/>
            </a:ln>
            <a:effectLst/>
          </c:spPr>
          <c:invertIfNegative val="0"/>
          <c:dPt>
            <c:idx val="0"/>
            <c:invertIfNegative val="0"/>
            <c:bubble3D val="0"/>
            <c:spPr>
              <a:solidFill>
                <a:schemeClr val="accent6">
                  <a:lumMod val="75000"/>
                </a:schemeClr>
              </a:solidFill>
              <a:ln>
                <a:noFill/>
              </a:ln>
              <a:effectLst/>
            </c:spPr>
            <c:extLst xmlns:c16r2="http://schemas.microsoft.com/office/drawing/2015/06/chart">
              <c:ext xmlns:c16="http://schemas.microsoft.com/office/drawing/2014/chart" uri="{C3380CC4-5D6E-409C-BE32-E72D297353CC}">
                <c16:uniqueId val="{00000001-ED0C-426D-A61F-41209E0EEF4E}"/>
              </c:ext>
            </c:extLst>
          </c:dPt>
          <c:dPt>
            <c:idx val="1"/>
            <c:invertIfNegative val="0"/>
            <c:bubble3D val="0"/>
            <c:spPr>
              <a:solidFill>
                <a:schemeClr val="accent6">
                  <a:lumMod val="75000"/>
                </a:schemeClr>
              </a:solidFill>
              <a:ln>
                <a:noFill/>
              </a:ln>
              <a:effectLst/>
            </c:spPr>
            <c:extLst xmlns:c16r2="http://schemas.microsoft.com/office/drawing/2015/06/chart">
              <c:ext xmlns:c16="http://schemas.microsoft.com/office/drawing/2014/chart" uri="{C3380CC4-5D6E-409C-BE32-E72D297353CC}">
                <c16:uniqueId val="{00000003-ED0C-426D-A61F-41209E0EEF4E}"/>
              </c:ext>
            </c:extLst>
          </c:dPt>
          <c:dPt>
            <c:idx val="2"/>
            <c:invertIfNegative val="0"/>
            <c:bubble3D val="0"/>
            <c:spPr>
              <a:solidFill>
                <a:schemeClr val="accent6">
                  <a:lumMod val="75000"/>
                </a:schemeClr>
              </a:solidFill>
              <a:ln>
                <a:noFill/>
              </a:ln>
              <a:effectLst/>
            </c:spPr>
            <c:extLst xmlns:c16r2="http://schemas.microsoft.com/office/drawing/2015/06/chart">
              <c:ext xmlns:c16="http://schemas.microsoft.com/office/drawing/2014/chart" uri="{C3380CC4-5D6E-409C-BE32-E72D297353CC}">
                <c16:uniqueId val="{00000005-ED0C-426D-A61F-41209E0EEF4E}"/>
              </c:ext>
            </c:extLst>
          </c:dPt>
          <c:dPt>
            <c:idx val="6"/>
            <c:invertIfNegative val="0"/>
            <c:bubble3D val="0"/>
            <c:spPr>
              <a:solidFill>
                <a:srgbClr val="C0C0C0"/>
              </a:solidFill>
              <a:ln>
                <a:noFill/>
              </a:ln>
              <a:effectLst/>
            </c:spPr>
            <c:extLst xmlns:c16r2="http://schemas.microsoft.com/office/drawing/2015/06/chart">
              <c:ext xmlns:c16="http://schemas.microsoft.com/office/drawing/2014/chart" uri="{C3380CC4-5D6E-409C-BE32-E72D297353CC}">
                <c16:uniqueId val="{00000007-ED0C-426D-A61F-41209E0EEF4E}"/>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Sponsorvirksomhet</c:v>
                </c:pt>
                <c:pt idx="1">
                  <c:v>Felles arrangement eller aktiviteter</c:v>
                </c:pt>
                <c:pt idx="2">
                  <c:v>Felles prosjekter</c:v>
                </c:pt>
                <c:pt idx="3">
                  <c:v>Selskapet bidrar med frivillige</c:v>
                </c:pt>
                <c:pt idx="4">
                  <c:v>Utveksling av kompetanse</c:v>
                </c:pt>
                <c:pt idx="5">
                  <c:v>Bytte varer eller tjenester</c:v>
                </c:pt>
                <c:pt idx="6">
                  <c:v>Annet</c:v>
                </c:pt>
              </c:strCache>
            </c:strRef>
          </c:cat>
          <c:val>
            <c:numRef>
              <c:f>Sheet1!$B$2:$B$8</c:f>
              <c:numCache>
                <c:formatCode>0%</c:formatCode>
                <c:ptCount val="7"/>
                <c:pt idx="0">
                  <c:v>0.65559440559440596</c:v>
                </c:pt>
                <c:pt idx="1">
                  <c:v>0.29370629370629397</c:v>
                </c:pt>
                <c:pt idx="2">
                  <c:v>0.28146853146853101</c:v>
                </c:pt>
                <c:pt idx="3">
                  <c:v>0.16258741258741299</c:v>
                </c:pt>
                <c:pt idx="4">
                  <c:v>0.14685314685314699</c:v>
                </c:pt>
                <c:pt idx="5">
                  <c:v>5.9440559440559398E-2</c:v>
                </c:pt>
                <c:pt idx="6">
                  <c:v>2.9720279720279699E-2</c:v>
                </c:pt>
              </c:numCache>
            </c:numRef>
          </c:val>
          <c:extLst xmlns:c16r2="http://schemas.microsoft.com/office/drawing/2015/06/chart">
            <c:ext xmlns:c16="http://schemas.microsoft.com/office/drawing/2014/chart" uri="{C3380CC4-5D6E-409C-BE32-E72D297353CC}">
              <c16:uniqueId val="{00000008-ED0C-426D-A61F-41209E0EEF4E}"/>
            </c:ext>
          </c:extLst>
        </c:ser>
        <c:dLbls>
          <c:showLegendKey val="0"/>
          <c:showVal val="0"/>
          <c:showCatName val="0"/>
          <c:showSerName val="0"/>
          <c:showPercent val="0"/>
          <c:showBubbleSize val="0"/>
        </c:dLbls>
        <c:gapWidth val="162"/>
        <c:overlap val="-18"/>
        <c:axId val="694570528"/>
        <c:axId val="694570920"/>
      </c:barChart>
      <c:catAx>
        <c:axId val="694570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75000"/>
                  </a:schemeClr>
                </a:solidFill>
                <a:latin typeface="+mn-lt"/>
                <a:ea typeface="+mn-ea"/>
                <a:cs typeface="+mn-cs"/>
              </a:defRPr>
            </a:pPr>
            <a:endParaRPr lang="nb-NO"/>
          </a:p>
        </c:txPr>
        <c:crossAx val="694570920"/>
        <c:crosses val="autoZero"/>
        <c:auto val="1"/>
        <c:lblAlgn val="ctr"/>
        <c:lblOffset val="100"/>
        <c:noMultiLvlLbl val="0"/>
      </c:catAx>
      <c:valAx>
        <c:axId val="694570920"/>
        <c:scaling>
          <c:orientation val="minMax"/>
        </c:scaling>
        <c:delete val="1"/>
        <c:axPos val="l"/>
        <c:numFmt formatCode="0%" sourceLinked="1"/>
        <c:majorTickMark val="none"/>
        <c:minorTickMark val="none"/>
        <c:tickLblPos val="nextTo"/>
        <c:crossAx val="694570528"/>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248153618906899E-2"/>
          <c:y val="0.12391054132063101"/>
          <c:w val="0.96750369276218595"/>
          <c:h val="0.74064025322476501"/>
        </c:manualLayout>
      </c:layout>
      <c:barChart>
        <c:barDir val="col"/>
        <c:grouping val="clustered"/>
        <c:varyColors val="0"/>
        <c:ser>
          <c:idx val="0"/>
          <c:order val="0"/>
          <c:tx>
            <c:strRef>
              <c:f>Sheet1!$B$1</c:f>
              <c:strCache>
                <c:ptCount val="1"/>
                <c:pt idx="0">
                  <c:v>Populasjon</c:v>
                </c:pt>
              </c:strCache>
            </c:strRef>
          </c:tx>
          <c:spPr>
            <a:solidFill>
              <a:schemeClr val="accent6">
                <a:lumMod val="75000"/>
              </a:schemeClr>
            </a:solidFill>
            <a:ln>
              <a:noFill/>
            </a:ln>
            <a:effectLst/>
          </c:spPr>
          <c:invertIfNegative val="0"/>
          <c:dPt>
            <c:idx val="0"/>
            <c:invertIfNegative val="0"/>
            <c:bubble3D val="0"/>
            <c:spPr>
              <a:solidFill>
                <a:schemeClr val="accent6">
                  <a:lumMod val="75000"/>
                </a:schemeClr>
              </a:solidFill>
              <a:ln>
                <a:noFill/>
              </a:ln>
              <a:effectLst/>
            </c:spPr>
            <c:extLst xmlns:c16r2="http://schemas.microsoft.com/office/drawing/2015/06/chart">
              <c:ext xmlns:c16="http://schemas.microsoft.com/office/drawing/2014/chart" uri="{C3380CC4-5D6E-409C-BE32-E72D297353CC}">
                <c16:uniqueId val="{00000001-67A7-489F-8DE8-BFBB54171447}"/>
              </c:ext>
            </c:extLst>
          </c:dPt>
          <c:dPt>
            <c:idx val="1"/>
            <c:invertIfNegative val="0"/>
            <c:bubble3D val="0"/>
            <c:spPr>
              <a:solidFill>
                <a:schemeClr val="accent6">
                  <a:lumMod val="75000"/>
                </a:schemeClr>
              </a:solidFill>
              <a:ln>
                <a:noFill/>
              </a:ln>
              <a:effectLst/>
            </c:spPr>
            <c:extLst xmlns:c16r2="http://schemas.microsoft.com/office/drawing/2015/06/chart">
              <c:ext xmlns:c16="http://schemas.microsoft.com/office/drawing/2014/chart" uri="{C3380CC4-5D6E-409C-BE32-E72D297353CC}">
                <c16:uniqueId val="{00000003-67A7-489F-8DE8-BFBB54171447}"/>
              </c:ext>
            </c:extLst>
          </c:dPt>
          <c:dPt>
            <c:idx val="2"/>
            <c:invertIfNegative val="0"/>
            <c:bubble3D val="0"/>
            <c:spPr>
              <a:solidFill>
                <a:schemeClr val="accent6">
                  <a:lumMod val="75000"/>
                </a:schemeClr>
              </a:solidFill>
              <a:ln>
                <a:noFill/>
              </a:ln>
              <a:effectLst/>
            </c:spPr>
            <c:extLst xmlns:c16r2="http://schemas.microsoft.com/office/drawing/2015/06/chart">
              <c:ext xmlns:c16="http://schemas.microsoft.com/office/drawing/2014/chart" uri="{C3380CC4-5D6E-409C-BE32-E72D297353CC}">
                <c16:uniqueId val="{00000005-67A7-489F-8DE8-BFBB54171447}"/>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Bedriftens samfunns- og miljøansvar </c:v>
                </c:pt>
                <c:pt idx="1">
                  <c:v>Positivt inntrykk av bedriften i befolkningen</c:v>
                </c:pt>
                <c:pt idx="2">
                  <c:v>Ansattes arbeidsforhold i bedriften </c:v>
                </c:pt>
                <c:pt idx="3">
                  <c:v>Økonomiforvaltning og ledelse i bedriften </c:v>
                </c:pt>
                <c:pt idx="4">
                  <c:v>Bedriften tilbyr produkter eller tjenester av høy kvalitet </c:v>
                </c:pt>
                <c:pt idx="5">
                  <c:v>Annet</c:v>
                </c:pt>
              </c:strCache>
            </c:strRef>
          </c:cat>
          <c:val>
            <c:numRef>
              <c:f>Sheet1!$B$2:$B$7</c:f>
              <c:numCache>
                <c:formatCode>0%</c:formatCode>
                <c:ptCount val="6"/>
                <c:pt idx="0">
                  <c:v>0.69580419580419595</c:v>
                </c:pt>
                <c:pt idx="1">
                  <c:v>0.47202797202797198</c:v>
                </c:pt>
                <c:pt idx="2">
                  <c:v>0.26398601398601401</c:v>
                </c:pt>
                <c:pt idx="3">
                  <c:v>0.22902097902097901</c:v>
                </c:pt>
                <c:pt idx="4">
                  <c:v>0.22552447552447599</c:v>
                </c:pt>
                <c:pt idx="5">
                  <c:v>1.5734265734265701E-2</c:v>
                </c:pt>
              </c:numCache>
            </c:numRef>
          </c:val>
          <c:extLst xmlns:c16r2="http://schemas.microsoft.com/office/drawing/2015/06/chart">
            <c:ext xmlns:c16="http://schemas.microsoft.com/office/drawing/2014/chart" uri="{C3380CC4-5D6E-409C-BE32-E72D297353CC}">
              <c16:uniqueId val="{00000006-67A7-489F-8DE8-BFBB54171447}"/>
            </c:ext>
          </c:extLst>
        </c:ser>
        <c:dLbls>
          <c:showLegendKey val="0"/>
          <c:showVal val="0"/>
          <c:showCatName val="0"/>
          <c:showSerName val="0"/>
          <c:showPercent val="0"/>
          <c:showBubbleSize val="0"/>
        </c:dLbls>
        <c:gapWidth val="162"/>
        <c:overlap val="-18"/>
        <c:axId val="694571704"/>
        <c:axId val="694572096"/>
      </c:barChart>
      <c:catAx>
        <c:axId val="694571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75000"/>
                  </a:schemeClr>
                </a:solidFill>
                <a:latin typeface="+mn-lt"/>
                <a:ea typeface="+mn-ea"/>
                <a:cs typeface="+mn-cs"/>
              </a:defRPr>
            </a:pPr>
            <a:endParaRPr lang="nb-NO"/>
          </a:p>
        </c:txPr>
        <c:crossAx val="694572096"/>
        <c:crosses val="autoZero"/>
        <c:auto val="1"/>
        <c:lblAlgn val="ctr"/>
        <c:lblOffset val="100"/>
        <c:noMultiLvlLbl val="0"/>
      </c:catAx>
      <c:valAx>
        <c:axId val="694572096"/>
        <c:scaling>
          <c:orientation val="minMax"/>
        </c:scaling>
        <c:delete val="1"/>
        <c:axPos val="l"/>
        <c:numFmt formatCode="0%" sourceLinked="1"/>
        <c:majorTickMark val="none"/>
        <c:minorTickMark val="none"/>
        <c:tickLblPos val="nextTo"/>
        <c:crossAx val="694571704"/>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923527634700301E-2"/>
          <c:y val="0.12000763513143201"/>
          <c:w val="0.94815294473059897"/>
          <c:h val="0.68566000104573599"/>
        </c:manualLayout>
      </c:layout>
      <c:barChart>
        <c:barDir val="col"/>
        <c:grouping val="clustered"/>
        <c:varyColors val="0"/>
        <c:ser>
          <c:idx val="0"/>
          <c:order val="0"/>
          <c:tx>
            <c:strRef>
              <c:f>Sheet1!$B$1</c:f>
              <c:strCache>
                <c:ptCount val="1"/>
                <c:pt idx="0">
                  <c:v>Under 150 000</c:v>
                </c:pt>
              </c:strCache>
            </c:strRef>
          </c:tx>
          <c:spPr>
            <a:solidFill>
              <a:schemeClr val="accent6">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Gjør frivillig arbeid</c:v>
                </c:pt>
                <c:pt idx="1">
                  <c:v>Gjør frivillig arbeid ofte</c:v>
                </c:pt>
              </c:strCache>
            </c:strRef>
          </c:cat>
          <c:val>
            <c:numRef>
              <c:f>Sheet1!$B$2:$B$3</c:f>
              <c:numCache>
                <c:formatCode>0%</c:formatCode>
                <c:ptCount val="2"/>
                <c:pt idx="0">
                  <c:v>0.65306122448979598</c:v>
                </c:pt>
                <c:pt idx="1">
                  <c:v>0.24489795918367346</c:v>
                </c:pt>
              </c:numCache>
            </c:numRef>
          </c:val>
          <c:extLst xmlns:c16r2="http://schemas.microsoft.com/office/drawing/2015/06/chart">
            <c:ext xmlns:c16="http://schemas.microsoft.com/office/drawing/2014/chart" uri="{C3380CC4-5D6E-409C-BE32-E72D297353CC}">
              <c16:uniqueId val="{00000000-827A-42DC-9924-7BA95B5A59CB}"/>
            </c:ext>
          </c:extLst>
        </c:ser>
        <c:ser>
          <c:idx val="1"/>
          <c:order val="1"/>
          <c:tx>
            <c:strRef>
              <c:f>Sheet1!$C$1</c:f>
              <c:strCache>
                <c:ptCount val="1"/>
                <c:pt idx="0">
                  <c:v>150 000 - 300 000</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nb-NO" sz="8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Gjør frivillig arbeid</c:v>
                </c:pt>
                <c:pt idx="1">
                  <c:v>Gjør frivillig arbeid ofte</c:v>
                </c:pt>
              </c:strCache>
            </c:strRef>
          </c:cat>
          <c:val>
            <c:numRef>
              <c:f>Sheet1!$C$2:$C$3</c:f>
              <c:numCache>
                <c:formatCode>0%</c:formatCode>
                <c:ptCount val="2"/>
                <c:pt idx="0">
                  <c:v>0.56603773584905659</c:v>
                </c:pt>
                <c:pt idx="1">
                  <c:v>0.22012578616352202</c:v>
                </c:pt>
              </c:numCache>
            </c:numRef>
          </c:val>
          <c:extLst xmlns:c16r2="http://schemas.microsoft.com/office/drawing/2015/06/chart">
            <c:ext xmlns:c16="http://schemas.microsoft.com/office/drawing/2014/chart" uri="{C3380CC4-5D6E-409C-BE32-E72D297353CC}">
              <c16:uniqueId val="{00000001-827A-42DC-9924-7BA95B5A59CB}"/>
            </c:ext>
          </c:extLst>
        </c:ser>
        <c:ser>
          <c:idx val="2"/>
          <c:order val="2"/>
          <c:tx>
            <c:strRef>
              <c:f>Sheet1!$D$1</c:f>
              <c:strCache>
                <c:ptCount val="1"/>
                <c:pt idx="0">
                  <c:v>300 000 - 500 000</c:v>
                </c:pt>
              </c:strCache>
            </c:strRef>
          </c:tx>
          <c:spPr>
            <a:solidFill>
              <a:srgbClr val="7885C6"/>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nb-NO" sz="8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Gjør frivillig arbeid</c:v>
                </c:pt>
                <c:pt idx="1">
                  <c:v>Gjør frivillig arbeid ofte</c:v>
                </c:pt>
              </c:strCache>
            </c:strRef>
          </c:cat>
          <c:val>
            <c:numRef>
              <c:f>Sheet1!$D$2:$D$3</c:f>
              <c:numCache>
                <c:formatCode>0%</c:formatCode>
                <c:ptCount val="2"/>
                <c:pt idx="0">
                  <c:v>0.59746835443037971</c:v>
                </c:pt>
                <c:pt idx="1">
                  <c:v>0.23544303797468355</c:v>
                </c:pt>
              </c:numCache>
            </c:numRef>
          </c:val>
          <c:extLst xmlns:c16r2="http://schemas.microsoft.com/office/drawing/2015/06/chart">
            <c:ext xmlns:c16="http://schemas.microsoft.com/office/drawing/2014/chart" uri="{C3380CC4-5D6E-409C-BE32-E72D297353CC}">
              <c16:uniqueId val="{00000002-827A-42DC-9924-7BA95B5A59CB}"/>
            </c:ext>
          </c:extLst>
        </c:ser>
        <c:ser>
          <c:idx val="3"/>
          <c:order val="3"/>
          <c:tx>
            <c:strRef>
              <c:f>Sheet1!$E$1</c:f>
              <c:strCache>
                <c:ptCount val="1"/>
                <c:pt idx="0">
                  <c:v>500 000 - 800 000</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nb-NO" sz="8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Gjør frivillig arbeid</c:v>
                </c:pt>
                <c:pt idx="1">
                  <c:v>Gjør frivillig arbeid ofte</c:v>
                </c:pt>
              </c:strCache>
            </c:strRef>
          </c:cat>
          <c:val>
            <c:numRef>
              <c:f>Sheet1!$E$2:$E$3</c:f>
              <c:numCache>
                <c:formatCode>0%</c:formatCode>
                <c:ptCount val="2"/>
                <c:pt idx="0">
                  <c:v>0.62595419847328237</c:v>
                </c:pt>
                <c:pt idx="1">
                  <c:v>0.19847328244274809</c:v>
                </c:pt>
              </c:numCache>
            </c:numRef>
          </c:val>
          <c:extLst xmlns:c16r2="http://schemas.microsoft.com/office/drawing/2015/06/chart">
            <c:ext xmlns:c16="http://schemas.microsoft.com/office/drawing/2014/chart" uri="{C3380CC4-5D6E-409C-BE32-E72D297353CC}">
              <c16:uniqueId val="{00000003-827A-42DC-9924-7BA95B5A59CB}"/>
            </c:ext>
          </c:extLst>
        </c:ser>
        <c:ser>
          <c:idx val="4"/>
          <c:order val="4"/>
          <c:tx>
            <c:strRef>
              <c:f>Sheet1!$F$1</c:f>
              <c:strCache>
                <c:ptCount val="1"/>
                <c:pt idx="0">
                  <c:v>Over 800 000</c:v>
                </c:pt>
              </c:strCache>
            </c:strRef>
          </c:tx>
          <c:spPr>
            <a:solidFill>
              <a:schemeClr val="accent6">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nb-NO" sz="8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Gjør frivillig arbeid</c:v>
                </c:pt>
                <c:pt idx="1">
                  <c:v>Gjør frivillig arbeid ofte</c:v>
                </c:pt>
              </c:strCache>
            </c:strRef>
          </c:cat>
          <c:val>
            <c:numRef>
              <c:f>Sheet1!$F$2:$F$3</c:f>
              <c:numCache>
                <c:formatCode>0%</c:formatCode>
                <c:ptCount val="2"/>
                <c:pt idx="0">
                  <c:v>0.65751445086705196</c:v>
                </c:pt>
                <c:pt idx="1">
                  <c:v>0.19797687861271676</c:v>
                </c:pt>
              </c:numCache>
            </c:numRef>
          </c:val>
          <c:extLst xmlns:c16r2="http://schemas.microsoft.com/office/drawing/2015/06/chart">
            <c:ext xmlns:c16="http://schemas.microsoft.com/office/drawing/2014/chart" uri="{C3380CC4-5D6E-409C-BE32-E72D297353CC}">
              <c16:uniqueId val="{00000004-827A-42DC-9924-7BA95B5A59CB}"/>
            </c:ext>
          </c:extLst>
        </c:ser>
        <c:dLbls>
          <c:showLegendKey val="0"/>
          <c:showVal val="0"/>
          <c:showCatName val="0"/>
          <c:showSerName val="0"/>
          <c:showPercent val="0"/>
          <c:showBubbleSize val="0"/>
        </c:dLbls>
        <c:gapWidth val="162"/>
        <c:overlap val="-18"/>
        <c:axId val="214881200"/>
        <c:axId val="214881592"/>
      </c:barChart>
      <c:catAx>
        <c:axId val="214881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nb-NO"/>
          </a:p>
        </c:txPr>
        <c:crossAx val="214881592"/>
        <c:crosses val="autoZero"/>
        <c:auto val="1"/>
        <c:lblAlgn val="ctr"/>
        <c:lblOffset val="100"/>
        <c:noMultiLvlLbl val="0"/>
      </c:catAx>
      <c:valAx>
        <c:axId val="214881592"/>
        <c:scaling>
          <c:orientation val="minMax"/>
          <c:max val="1"/>
        </c:scaling>
        <c:delete val="1"/>
        <c:axPos val="l"/>
        <c:numFmt formatCode="0%" sourceLinked="1"/>
        <c:majorTickMark val="none"/>
        <c:minorTickMark val="none"/>
        <c:tickLblPos val="nextTo"/>
        <c:crossAx val="214881200"/>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Populasjon</c:v>
                </c:pt>
              </c:strCache>
            </c:strRef>
          </c:tx>
          <c:spPr>
            <a:solidFill>
              <a:schemeClr val="accent6">
                <a:lumMod val="20000"/>
                <a:lumOff val="80000"/>
              </a:schemeClr>
            </a:solidFill>
            <a:ln>
              <a:noFill/>
            </a:ln>
            <a:effectLst/>
          </c:spPr>
          <c:invertIfNegative val="0"/>
          <c:dPt>
            <c:idx val="0"/>
            <c:invertIfNegative val="0"/>
            <c:bubble3D val="0"/>
            <c:spPr>
              <a:solidFill>
                <a:srgbClr val="F66E1A"/>
              </a:solidFill>
              <a:ln>
                <a:noFill/>
              </a:ln>
              <a:effectLst/>
            </c:spPr>
            <c:extLst xmlns:c16r2="http://schemas.microsoft.com/office/drawing/2015/06/chart">
              <c:ext xmlns:c16="http://schemas.microsoft.com/office/drawing/2014/chart" uri="{C3380CC4-5D6E-409C-BE32-E72D297353CC}">
                <c16:uniqueId val="{00000001-7353-4AB8-BEF7-48EFD67E426C}"/>
              </c:ext>
            </c:extLst>
          </c:dPt>
          <c:dPt>
            <c:idx val="1"/>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3-7353-4AB8-BEF7-48EFD67E426C}"/>
              </c:ext>
            </c:extLst>
          </c:dPt>
          <c:dPt>
            <c:idx val="2"/>
            <c:invertIfNegative val="0"/>
            <c:bubble3D val="0"/>
            <c:spPr>
              <a:solidFill>
                <a:srgbClr val="FFC000"/>
              </a:solidFill>
              <a:ln>
                <a:noFill/>
              </a:ln>
              <a:effectLst/>
            </c:spPr>
            <c:extLst xmlns:c16r2="http://schemas.microsoft.com/office/drawing/2015/06/chart">
              <c:ext xmlns:c16="http://schemas.microsoft.com/office/drawing/2014/chart" uri="{C3380CC4-5D6E-409C-BE32-E72D297353CC}">
                <c16:uniqueId val="{00000005-7353-4AB8-BEF7-48EFD67E426C}"/>
              </c:ext>
            </c:extLst>
          </c:dPt>
          <c:dPt>
            <c:idx val="3"/>
            <c:invertIfNegative val="0"/>
            <c:bubble3D val="0"/>
            <c:spPr>
              <a:solidFill>
                <a:srgbClr val="BDDF41"/>
              </a:solidFill>
              <a:ln>
                <a:noFill/>
              </a:ln>
              <a:effectLst/>
            </c:spPr>
            <c:extLst xmlns:c16r2="http://schemas.microsoft.com/office/drawing/2015/06/chart">
              <c:ext xmlns:c16="http://schemas.microsoft.com/office/drawing/2014/chart" uri="{C3380CC4-5D6E-409C-BE32-E72D297353CC}">
                <c16:uniqueId val="{00000007-7353-4AB8-BEF7-48EFD67E426C}"/>
              </c:ext>
            </c:extLst>
          </c:dPt>
          <c:dPt>
            <c:idx val="4"/>
            <c:invertIfNegative val="0"/>
            <c:bubble3D val="0"/>
            <c:spPr>
              <a:solidFill>
                <a:srgbClr val="92D050"/>
              </a:solidFill>
              <a:ln>
                <a:noFill/>
              </a:ln>
              <a:effectLst/>
            </c:spPr>
            <c:extLst xmlns:c16r2="http://schemas.microsoft.com/office/drawing/2015/06/chart">
              <c:ext xmlns:c16="http://schemas.microsoft.com/office/drawing/2014/chart" uri="{C3380CC4-5D6E-409C-BE32-E72D297353CC}">
                <c16:uniqueId val="{00000009-7353-4AB8-BEF7-48EFD67E426C}"/>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I stor grad negativt</c:v>
                </c:pt>
                <c:pt idx="4">
                  <c:v>I stor grad positivt</c:v>
                </c:pt>
              </c:strCache>
            </c:strRef>
          </c:cat>
          <c:val>
            <c:numRef>
              <c:f>Sheet1!$B$2:$B$6</c:f>
              <c:numCache>
                <c:formatCode>0%</c:formatCode>
                <c:ptCount val="5"/>
                <c:pt idx="0">
                  <c:v>0.26725663716814202</c:v>
                </c:pt>
                <c:pt idx="1">
                  <c:v>0.46902654867256599</c:v>
                </c:pt>
                <c:pt idx="2">
                  <c:v>0.21415929203539799</c:v>
                </c:pt>
                <c:pt idx="3">
                  <c:v>3.5398230088495602E-2</c:v>
                </c:pt>
                <c:pt idx="4">
                  <c:v>1.41592920353982E-2</c:v>
                </c:pt>
              </c:numCache>
            </c:numRef>
          </c:val>
          <c:extLst xmlns:c16r2="http://schemas.microsoft.com/office/drawing/2015/06/chart">
            <c:ext xmlns:c16="http://schemas.microsoft.com/office/drawing/2014/chart" uri="{C3380CC4-5D6E-409C-BE32-E72D297353CC}">
              <c16:uniqueId val="{0000000A-7353-4AB8-BEF7-48EFD67E426C}"/>
            </c:ext>
          </c:extLst>
        </c:ser>
        <c:dLbls>
          <c:showLegendKey val="0"/>
          <c:showVal val="0"/>
          <c:showCatName val="0"/>
          <c:showSerName val="0"/>
          <c:showPercent val="0"/>
          <c:showBubbleSize val="0"/>
        </c:dLbls>
        <c:gapWidth val="89"/>
        <c:overlap val="-18"/>
        <c:axId val="694572880"/>
        <c:axId val="694573272"/>
      </c:barChart>
      <c:catAx>
        <c:axId val="694572880"/>
        <c:scaling>
          <c:orientation val="minMax"/>
        </c:scaling>
        <c:delete val="1"/>
        <c:axPos val="b"/>
        <c:numFmt formatCode="General" sourceLinked="1"/>
        <c:majorTickMark val="none"/>
        <c:minorTickMark val="none"/>
        <c:tickLblPos val="nextTo"/>
        <c:crossAx val="694573272"/>
        <c:crosses val="autoZero"/>
        <c:auto val="1"/>
        <c:lblAlgn val="ctr"/>
        <c:lblOffset val="100"/>
        <c:noMultiLvlLbl val="0"/>
      </c:catAx>
      <c:valAx>
        <c:axId val="694573272"/>
        <c:scaling>
          <c:orientation val="minMax"/>
          <c:max val="0.6"/>
        </c:scaling>
        <c:delete val="1"/>
        <c:axPos val="l"/>
        <c:numFmt formatCode="0%" sourceLinked="1"/>
        <c:majorTickMark val="out"/>
        <c:minorTickMark val="none"/>
        <c:tickLblPos val="nextTo"/>
        <c:crossAx val="694572880"/>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Populasjon</c:v>
                </c:pt>
              </c:strCache>
            </c:strRef>
          </c:tx>
          <c:spPr>
            <a:solidFill>
              <a:schemeClr val="accent6">
                <a:lumMod val="20000"/>
                <a:lumOff val="80000"/>
              </a:schemeClr>
            </a:solidFill>
            <a:ln>
              <a:noFill/>
            </a:ln>
            <a:effectLst/>
          </c:spPr>
          <c:invertIfNegative val="0"/>
          <c:dPt>
            <c:idx val="0"/>
            <c:invertIfNegative val="0"/>
            <c:bubble3D val="0"/>
            <c:spPr>
              <a:solidFill>
                <a:srgbClr val="F66E1A"/>
              </a:solidFill>
              <a:ln>
                <a:noFill/>
              </a:ln>
              <a:effectLst/>
            </c:spPr>
            <c:extLst xmlns:c16r2="http://schemas.microsoft.com/office/drawing/2015/06/chart">
              <c:ext xmlns:c16="http://schemas.microsoft.com/office/drawing/2014/chart" uri="{C3380CC4-5D6E-409C-BE32-E72D297353CC}">
                <c16:uniqueId val="{00000001-3EE3-47E4-8E33-4A9C801A9DD2}"/>
              </c:ext>
            </c:extLst>
          </c:dPt>
          <c:dPt>
            <c:idx val="1"/>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3-3EE3-47E4-8E33-4A9C801A9DD2}"/>
              </c:ext>
            </c:extLst>
          </c:dPt>
          <c:dPt>
            <c:idx val="2"/>
            <c:invertIfNegative val="0"/>
            <c:bubble3D val="0"/>
            <c:spPr>
              <a:solidFill>
                <a:srgbClr val="FFC000"/>
              </a:solidFill>
              <a:ln>
                <a:noFill/>
              </a:ln>
              <a:effectLst/>
            </c:spPr>
            <c:extLst xmlns:c16r2="http://schemas.microsoft.com/office/drawing/2015/06/chart">
              <c:ext xmlns:c16="http://schemas.microsoft.com/office/drawing/2014/chart" uri="{C3380CC4-5D6E-409C-BE32-E72D297353CC}">
                <c16:uniqueId val="{00000005-3EE3-47E4-8E33-4A9C801A9DD2}"/>
              </c:ext>
            </c:extLst>
          </c:dPt>
          <c:dPt>
            <c:idx val="3"/>
            <c:invertIfNegative val="0"/>
            <c:bubble3D val="0"/>
            <c:spPr>
              <a:solidFill>
                <a:srgbClr val="BDDF41"/>
              </a:solidFill>
              <a:ln>
                <a:noFill/>
              </a:ln>
              <a:effectLst/>
            </c:spPr>
            <c:extLst xmlns:c16r2="http://schemas.microsoft.com/office/drawing/2015/06/chart">
              <c:ext xmlns:c16="http://schemas.microsoft.com/office/drawing/2014/chart" uri="{C3380CC4-5D6E-409C-BE32-E72D297353CC}">
                <c16:uniqueId val="{00000007-3EE3-47E4-8E33-4A9C801A9DD2}"/>
              </c:ext>
            </c:extLst>
          </c:dPt>
          <c:dPt>
            <c:idx val="4"/>
            <c:invertIfNegative val="0"/>
            <c:bubble3D val="0"/>
            <c:spPr>
              <a:solidFill>
                <a:srgbClr val="92D050"/>
              </a:solidFill>
              <a:ln>
                <a:noFill/>
              </a:ln>
              <a:effectLst/>
            </c:spPr>
            <c:extLst xmlns:c16r2="http://schemas.microsoft.com/office/drawing/2015/06/chart">
              <c:ext xmlns:c16="http://schemas.microsoft.com/office/drawing/2014/chart" uri="{C3380CC4-5D6E-409C-BE32-E72D297353CC}">
                <c16:uniqueId val="{00000009-3EE3-47E4-8E33-4A9C801A9DD2}"/>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I stor grad negativt</c:v>
                </c:pt>
                <c:pt idx="4">
                  <c:v>I stor grad positivt</c:v>
                </c:pt>
              </c:strCache>
            </c:strRef>
          </c:cat>
          <c:val>
            <c:numRef>
              <c:f>Sheet1!$B$2:$B$6</c:f>
              <c:numCache>
                <c:formatCode>0%</c:formatCode>
                <c:ptCount val="5"/>
                <c:pt idx="0">
                  <c:v>0.317460317460317</c:v>
                </c:pt>
                <c:pt idx="1">
                  <c:v>0.45679012345678999</c:v>
                </c:pt>
                <c:pt idx="2">
                  <c:v>0.17283950617284</c:v>
                </c:pt>
                <c:pt idx="3">
                  <c:v>4.0564373897707201E-2</c:v>
                </c:pt>
                <c:pt idx="4">
                  <c:v>1.2345679012345699E-2</c:v>
                </c:pt>
              </c:numCache>
            </c:numRef>
          </c:val>
          <c:extLst xmlns:c16r2="http://schemas.microsoft.com/office/drawing/2015/06/chart">
            <c:ext xmlns:c16="http://schemas.microsoft.com/office/drawing/2014/chart" uri="{C3380CC4-5D6E-409C-BE32-E72D297353CC}">
              <c16:uniqueId val="{0000000A-3EE3-47E4-8E33-4A9C801A9DD2}"/>
            </c:ext>
          </c:extLst>
        </c:ser>
        <c:dLbls>
          <c:showLegendKey val="0"/>
          <c:showVal val="0"/>
          <c:showCatName val="0"/>
          <c:showSerName val="0"/>
          <c:showPercent val="0"/>
          <c:showBubbleSize val="0"/>
        </c:dLbls>
        <c:gapWidth val="89"/>
        <c:overlap val="-18"/>
        <c:axId val="694574056"/>
        <c:axId val="694574448"/>
      </c:barChart>
      <c:catAx>
        <c:axId val="694574056"/>
        <c:scaling>
          <c:orientation val="minMax"/>
        </c:scaling>
        <c:delete val="1"/>
        <c:axPos val="b"/>
        <c:numFmt formatCode="General" sourceLinked="1"/>
        <c:majorTickMark val="none"/>
        <c:minorTickMark val="none"/>
        <c:tickLblPos val="nextTo"/>
        <c:crossAx val="694574448"/>
        <c:crosses val="autoZero"/>
        <c:auto val="1"/>
        <c:lblAlgn val="ctr"/>
        <c:lblOffset val="100"/>
        <c:noMultiLvlLbl val="0"/>
      </c:catAx>
      <c:valAx>
        <c:axId val="694574448"/>
        <c:scaling>
          <c:orientation val="minMax"/>
          <c:max val="0.6"/>
        </c:scaling>
        <c:delete val="1"/>
        <c:axPos val="l"/>
        <c:numFmt formatCode="0%" sourceLinked="1"/>
        <c:majorTickMark val="out"/>
        <c:minorTickMark val="none"/>
        <c:tickLblPos val="nextTo"/>
        <c:crossAx val="694574056"/>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Populasjon</c:v>
                </c:pt>
              </c:strCache>
            </c:strRef>
          </c:tx>
          <c:spPr>
            <a:solidFill>
              <a:schemeClr val="accent6">
                <a:lumMod val="20000"/>
                <a:lumOff val="80000"/>
              </a:schemeClr>
            </a:solidFill>
            <a:ln>
              <a:noFill/>
            </a:ln>
            <a:effectLst/>
          </c:spPr>
          <c:invertIfNegative val="0"/>
          <c:dPt>
            <c:idx val="0"/>
            <c:invertIfNegative val="0"/>
            <c:bubble3D val="0"/>
            <c:spPr>
              <a:solidFill>
                <a:srgbClr val="F66E1A"/>
              </a:solidFill>
              <a:ln>
                <a:noFill/>
              </a:ln>
              <a:effectLst/>
            </c:spPr>
            <c:extLst xmlns:c16r2="http://schemas.microsoft.com/office/drawing/2015/06/chart">
              <c:ext xmlns:c16="http://schemas.microsoft.com/office/drawing/2014/chart" uri="{C3380CC4-5D6E-409C-BE32-E72D297353CC}">
                <c16:uniqueId val="{00000001-77AD-49BE-8E63-61FA71BEF8B4}"/>
              </c:ext>
            </c:extLst>
          </c:dPt>
          <c:dPt>
            <c:idx val="1"/>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3-77AD-49BE-8E63-61FA71BEF8B4}"/>
              </c:ext>
            </c:extLst>
          </c:dPt>
          <c:dPt>
            <c:idx val="2"/>
            <c:invertIfNegative val="0"/>
            <c:bubble3D val="0"/>
            <c:spPr>
              <a:solidFill>
                <a:srgbClr val="FFC000"/>
              </a:solidFill>
              <a:ln>
                <a:noFill/>
              </a:ln>
              <a:effectLst/>
            </c:spPr>
            <c:extLst xmlns:c16r2="http://schemas.microsoft.com/office/drawing/2015/06/chart">
              <c:ext xmlns:c16="http://schemas.microsoft.com/office/drawing/2014/chart" uri="{C3380CC4-5D6E-409C-BE32-E72D297353CC}">
                <c16:uniqueId val="{00000005-77AD-49BE-8E63-61FA71BEF8B4}"/>
              </c:ext>
            </c:extLst>
          </c:dPt>
          <c:dPt>
            <c:idx val="3"/>
            <c:invertIfNegative val="0"/>
            <c:bubble3D val="0"/>
            <c:spPr>
              <a:solidFill>
                <a:srgbClr val="BDDF41"/>
              </a:solidFill>
              <a:ln>
                <a:noFill/>
              </a:ln>
              <a:effectLst/>
            </c:spPr>
            <c:extLst xmlns:c16r2="http://schemas.microsoft.com/office/drawing/2015/06/chart">
              <c:ext xmlns:c16="http://schemas.microsoft.com/office/drawing/2014/chart" uri="{C3380CC4-5D6E-409C-BE32-E72D297353CC}">
                <c16:uniqueId val="{00000007-77AD-49BE-8E63-61FA71BEF8B4}"/>
              </c:ext>
            </c:extLst>
          </c:dPt>
          <c:dPt>
            <c:idx val="4"/>
            <c:invertIfNegative val="0"/>
            <c:bubble3D val="0"/>
            <c:spPr>
              <a:solidFill>
                <a:srgbClr val="92D050"/>
              </a:solidFill>
              <a:ln>
                <a:noFill/>
              </a:ln>
              <a:effectLst/>
            </c:spPr>
            <c:extLst xmlns:c16r2="http://schemas.microsoft.com/office/drawing/2015/06/chart">
              <c:ext xmlns:c16="http://schemas.microsoft.com/office/drawing/2014/chart" uri="{C3380CC4-5D6E-409C-BE32-E72D297353CC}">
                <c16:uniqueId val="{00000009-77AD-49BE-8E63-61FA71BEF8B4}"/>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I stor grad negativt</c:v>
                </c:pt>
                <c:pt idx="4">
                  <c:v>I stor grad positivt</c:v>
                </c:pt>
              </c:strCache>
            </c:strRef>
          </c:cat>
          <c:val>
            <c:numRef>
              <c:f>Sheet1!$B$2:$B$6</c:f>
              <c:numCache>
                <c:formatCode>0%</c:formatCode>
                <c:ptCount val="5"/>
                <c:pt idx="0">
                  <c:v>0.264448336252189</c:v>
                </c:pt>
                <c:pt idx="1">
                  <c:v>0.492119089316988</c:v>
                </c:pt>
                <c:pt idx="2">
                  <c:v>0.199649737302977</c:v>
                </c:pt>
                <c:pt idx="3">
                  <c:v>2.9772329246935202E-2</c:v>
                </c:pt>
                <c:pt idx="4">
                  <c:v>1.40105078809107E-2</c:v>
                </c:pt>
              </c:numCache>
            </c:numRef>
          </c:val>
          <c:extLst xmlns:c16r2="http://schemas.microsoft.com/office/drawing/2015/06/chart">
            <c:ext xmlns:c16="http://schemas.microsoft.com/office/drawing/2014/chart" uri="{C3380CC4-5D6E-409C-BE32-E72D297353CC}">
              <c16:uniqueId val="{0000000A-77AD-49BE-8E63-61FA71BEF8B4}"/>
            </c:ext>
          </c:extLst>
        </c:ser>
        <c:dLbls>
          <c:showLegendKey val="0"/>
          <c:showVal val="0"/>
          <c:showCatName val="0"/>
          <c:showSerName val="0"/>
          <c:showPercent val="0"/>
          <c:showBubbleSize val="0"/>
        </c:dLbls>
        <c:gapWidth val="89"/>
        <c:overlap val="-18"/>
        <c:axId val="218020592"/>
        <c:axId val="218020984"/>
      </c:barChart>
      <c:catAx>
        <c:axId val="218020592"/>
        <c:scaling>
          <c:orientation val="minMax"/>
        </c:scaling>
        <c:delete val="1"/>
        <c:axPos val="b"/>
        <c:numFmt formatCode="General" sourceLinked="1"/>
        <c:majorTickMark val="none"/>
        <c:minorTickMark val="none"/>
        <c:tickLblPos val="nextTo"/>
        <c:crossAx val="218020984"/>
        <c:crosses val="autoZero"/>
        <c:auto val="1"/>
        <c:lblAlgn val="ctr"/>
        <c:lblOffset val="100"/>
        <c:noMultiLvlLbl val="0"/>
      </c:catAx>
      <c:valAx>
        <c:axId val="218020984"/>
        <c:scaling>
          <c:orientation val="minMax"/>
        </c:scaling>
        <c:delete val="1"/>
        <c:axPos val="l"/>
        <c:numFmt formatCode="0%" sourceLinked="1"/>
        <c:majorTickMark val="out"/>
        <c:minorTickMark val="none"/>
        <c:tickLblPos val="nextTo"/>
        <c:crossAx val="218020592"/>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Populasjon</c:v>
                </c:pt>
              </c:strCache>
            </c:strRef>
          </c:tx>
          <c:spPr>
            <a:solidFill>
              <a:schemeClr val="accent6">
                <a:lumMod val="20000"/>
                <a:lumOff val="80000"/>
              </a:schemeClr>
            </a:solidFill>
            <a:ln>
              <a:noFill/>
            </a:ln>
            <a:effectLst/>
          </c:spPr>
          <c:invertIfNegative val="0"/>
          <c:dPt>
            <c:idx val="0"/>
            <c:invertIfNegative val="0"/>
            <c:bubble3D val="0"/>
            <c:spPr>
              <a:solidFill>
                <a:srgbClr val="F66E1A"/>
              </a:solidFill>
              <a:ln>
                <a:noFill/>
              </a:ln>
              <a:effectLst/>
            </c:spPr>
            <c:extLst xmlns:c16r2="http://schemas.microsoft.com/office/drawing/2015/06/chart">
              <c:ext xmlns:c16="http://schemas.microsoft.com/office/drawing/2014/chart" uri="{C3380CC4-5D6E-409C-BE32-E72D297353CC}">
                <c16:uniqueId val="{00000001-9BEC-469E-90E7-5B5F982B1432}"/>
              </c:ext>
            </c:extLst>
          </c:dPt>
          <c:dPt>
            <c:idx val="1"/>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3-9BEC-469E-90E7-5B5F982B1432}"/>
              </c:ext>
            </c:extLst>
          </c:dPt>
          <c:dPt>
            <c:idx val="2"/>
            <c:invertIfNegative val="0"/>
            <c:bubble3D val="0"/>
            <c:spPr>
              <a:solidFill>
                <a:srgbClr val="FFC000"/>
              </a:solidFill>
              <a:ln>
                <a:noFill/>
              </a:ln>
              <a:effectLst/>
            </c:spPr>
            <c:extLst xmlns:c16r2="http://schemas.microsoft.com/office/drawing/2015/06/chart">
              <c:ext xmlns:c16="http://schemas.microsoft.com/office/drawing/2014/chart" uri="{C3380CC4-5D6E-409C-BE32-E72D297353CC}">
                <c16:uniqueId val="{00000005-9BEC-469E-90E7-5B5F982B1432}"/>
              </c:ext>
            </c:extLst>
          </c:dPt>
          <c:dPt>
            <c:idx val="3"/>
            <c:invertIfNegative val="0"/>
            <c:bubble3D val="0"/>
            <c:spPr>
              <a:solidFill>
                <a:srgbClr val="BDDF41"/>
              </a:solidFill>
              <a:ln>
                <a:noFill/>
              </a:ln>
              <a:effectLst/>
            </c:spPr>
            <c:extLst xmlns:c16r2="http://schemas.microsoft.com/office/drawing/2015/06/chart">
              <c:ext xmlns:c16="http://schemas.microsoft.com/office/drawing/2014/chart" uri="{C3380CC4-5D6E-409C-BE32-E72D297353CC}">
                <c16:uniqueId val="{00000007-9BEC-469E-90E7-5B5F982B1432}"/>
              </c:ext>
            </c:extLst>
          </c:dPt>
          <c:dPt>
            <c:idx val="4"/>
            <c:invertIfNegative val="0"/>
            <c:bubble3D val="0"/>
            <c:spPr>
              <a:solidFill>
                <a:srgbClr val="92D050"/>
              </a:solidFill>
              <a:ln>
                <a:noFill/>
              </a:ln>
              <a:effectLst/>
            </c:spPr>
            <c:extLst xmlns:c16r2="http://schemas.microsoft.com/office/drawing/2015/06/chart">
              <c:ext xmlns:c16="http://schemas.microsoft.com/office/drawing/2014/chart" uri="{C3380CC4-5D6E-409C-BE32-E72D297353CC}">
                <c16:uniqueId val="{00000009-9BEC-469E-90E7-5B5F982B1432}"/>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I stor grad negativt</c:v>
                </c:pt>
                <c:pt idx="4">
                  <c:v>I stor grad positivt</c:v>
                </c:pt>
              </c:strCache>
            </c:strRef>
          </c:cat>
          <c:val>
            <c:numRef>
              <c:f>Sheet1!$B$2:$B$6</c:f>
              <c:numCache>
                <c:formatCode>0%</c:formatCode>
                <c:ptCount val="5"/>
                <c:pt idx="0">
                  <c:v>2.27272727272727E-2</c:v>
                </c:pt>
                <c:pt idx="1">
                  <c:v>7.1678321678321694E-2</c:v>
                </c:pt>
                <c:pt idx="2">
                  <c:v>0.24475524475524499</c:v>
                </c:pt>
                <c:pt idx="3">
                  <c:v>0.49825174825174801</c:v>
                </c:pt>
                <c:pt idx="4">
                  <c:v>0.15909090909090901</c:v>
                </c:pt>
              </c:numCache>
            </c:numRef>
          </c:val>
          <c:extLst xmlns:c16r2="http://schemas.microsoft.com/office/drawing/2015/06/chart">
            <c:ext xmlns:c16="http://schemas.microsoft.com/office/drawing/2014/chart" uri="{C3380CC4-5D6E-409C-BE32-E72D297353CC}">
              <c16:uniqueId val="{0000000A-9BEC-469E-90E7-5B5F982B1432}"/>
            </c:ext>
          </c:extLst>
        </c:ser>
        <c:dLbls>
          <c:showLegendKey val="0"/>
          <c:showVal val="0"/>
          <c:showCatName val="0"/>
          <c:showSerName val="0"/>
          <c:showPercent val="0"/>
          <c:showBubbleSize val="0"/>
        </c:dLbls>
        <c:gapWidth val="89"/>
        <c:overlap val="-18"/>
        <c:axId val="218022160"/>
        <c:axId val="218022552"/>
      </c:barChart>
      <c:catAx>
        <c:axId val="218022160"/>
        <c:scaling>
          <c:orientation val="minMax"/>
        </c:scaling>
        <c:delete val="1"/>
        <c:axPos val="b"/>
        <c:numFmt formatCode="General" sourceLinked="1"/>
        <c:majorTickMark val="none"/>
        <c:minorTickMark val="none"/>
        <c:tickLblPos val="nextTo"/>
        <c:crossAx val="218022552"/>
        <c:crosses val="autoZero"/>
        <c:auto val="1"/>
        <c:lblAlgn val="ctr"/>
        <c:lblOffset val="100"/>
        <c:noMultiLvlLbl val="0"/>
      </c:catAx>
      <c:valAx>
        <c:axId val="218022552"/>
        <c:scaling>
          <c:orientation val="minMax"/>
          <c:max val="0.6"/>
        </c:scaling>
        <c:delete val="1"/>
        <c:axPos val="l"/>
        <c:numFmt formatCode="0%" sourceLinked="1"/>
        <c:majorTickMark val="out"/>
        <c:minorTickMark val="none"/>
        <c:tickLblPos val="nextTo"/>
        <c:crossAx val="218022160"/>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Populasjon</c:v>
                </c:pt>
              </c:strCache>
            </c:strRef>
          </c:tx>
          <c:spPr>
            <a:solidFill>
              <a:schemeClr val="accent6">
                <a:lumMod val="20000"/>
                <a:lumOff val="80000"/>
              </a:schemeClr>
            </a:solidFill>
            <a:ln>
              <a:noFill/>
            </a:ln>
            <a:effectLst/>
          </c:spPr>
          <c:invertIfNegative val="0"/>
          <c:dPt>
            <c:idx val="0"/>
            <c:invertIfNegative val="0"/>
            <c:bubble3D val="0"/>
            <c:spPr>
              <a:solidFill>
                <a:srgbClr val="F66E1A"/>
              </a:solidFill>
              <a:ln>
                <a:noFill/>
              </a:ln>
              <a:effectLst/>
            </c:spPr>
            <c:extLst xmlns:c16r2="http://schemas.microsoft.com/office/drawing/2015/06/chart">
              <c:ext xmlns:c16="http://schemas.microsoft.com/office/drawing/2014/chart" uri="{C3380CC4-5D6E-409C-BE32-E72D297353CC}">
                <c16:uniqueId val="{00000001-D387-467E-B4C6-8ACE763617A6}"/>
              </c:ext>
            </c:extLst>
          </c:dPt>
          <c:dPt>
            <c:idx val="1"/>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3-D387-467E-B4C6-8ACE763617A6}"/>
              </c:ext>
            </c:extLst>
          </c:dPt>
          <c:dPt>
            <c:idx val="2"/>
            <c:invertIfNegative val="0"/>
            <c:bubble3D val="0"/>
            <c:spPr>
              <a:solidFill>
                <a:srgbClr val="FFC000"/>
              </a:solidFill>
              <a:ln>
                <a:noFill/>
              </a:ln>
              <a:effectLst/>
            </c:spPr>
            <c:extLst xmlns:c16r2="http://schemas.microsoft.com/office/drawing/2015/06/chart">
              <c:ext xmlns:c16="http://schemas.microsoft.com/office/drawing/2014/chart" uri="{C3380CC4-5D6E-409C-BE32-E72D297353CC}">
                <c16:uniqueId val="{00000005-D387-467E-B4C6-8ACE763617A6}"/>
              </c:ext>
            </c:extLst>
          </c:dPt>
          <c:dPt>
            <c:idx val="3"/>
            <c:invertIfNegative val="0"/>
            <c:bubble3D val="0"/>
            <c:spPr>
              <a:solidFill>
                <a:srgbClr val="BDDF41"/>
              </a:solidFill>
              <a:ln>
                <a:noFill/>
              </a:ln>
              <a:effectLst/>
            </c:spPr>
            <c:extLst xmlns:c16r2="http://schemas.microsoft.com/office/drawing/2015/06/chart">
              <c:ext xmlns:c16="http://schemas.microsoft.com/office/drawing/2014/chart" uri="{C3380CC4-5D6E-409C-BE32-E72D297353CC}">
                <c16:uniqueId val="{00000007-D387-467E-B4C6-8ACE763617A6}"/>
              </c:ext>
            </c:extLst>
          </c:dPt>
          <c:dPt>
            <c:idx val="4"/>
            <c:invertIfNegative val="0"/>
            <c:bubble3D val="0"/>
            <c:spPr>
              <a:solidFill>
                <a:srgbClr val="92D050"/>
              </a:solidFill>
              <a:ln>
                <a:noFill/>
              </a:ln>
              <a:effectLst/>
            </c:spPr>
            <c:extLst xmlns:c16r2="http://schemas.microsoft.com/office/drawing/2015/06/chart">
              <c:ext xmlns:c16="http://schemas.microsoft.com/office/drawing/2014/chart" uri="{C3380CC4-5D6E-409C-BE32-E72D297353CC}">
                <c16:uniqueId val="{00000009-D387-467E-B4C6-8ACE763617A6}"/>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I stor grad negativt</c:v>
                </c:pt>
                <c:pt idx="4">
                  <c:v>I stor grad positivt</c:v>
                </c:pt>
              </c:strCache>
            </c:strRef>
          </c:cat>
          <c:val>
            <c:numRef>
              <c:f>Sheet1!$B$2:$B$6</c:f>
              <c:numCache>
                <c:formatCode>0%</c:formatCode>
                <c:ptCount val="5"/>
                <c:pt idx="0">
                  <c:v>0.19055944055944099</c:v>
                </c:pt>
                <c:pt idx="1">
                  <c:v>0.48951048951048998</c:v>
                </c:pt>
                <c:pt idx="2">
                  <c:v>0.23426573426573399</c:v>
                </c:pt>
                <c:pt idx="3">
                  <c:v>5.7692307692307702E-2</c:v>
                </c:pt>
                <c:pt idx="4">
                  <c:v>2.27272727272727E-2</c:v>
                </c:pt>
              </c:numCache>
            </c:numRef>
          </c:val>
          <c:extLst xmlns:c16r2="http://schemas.microsoft.com/office/drawing/2015/06/chart">
            <c:ext xmlns:c16="http://schemas.microsoft.com/office/drawing/2014/chart" uri="{C3380CC4-5D6E-409C-BE32-E72D297353CC}">
              <c16:uniqueId val="{0000000A-D387-467E-B4C6-8ACE763617A6}"/>
            </c:ext>
          </c:extLst>
        </c:ser>
        <c:dLbls>
          <c:showLegendKey val="0"/>
          <c:showVal val="0"/>
          <c:showCatName val="0"/>
          <c:showSerName val="0"/>
          <c:showPercent val="0"/>
          <c:showBubbleSize val="0"/>
        </c:dLbls>
        <c:gapWidth val="89"/>
        <c:overlap val="-18"/>
        <c:axId val="218023336"/>
        <c:axId val="218023728"/>
      </c:barChart>
      <c:catAx>
        <c:axId val="218023336"/>
        <c:scaling>
          <c:orientation val="minMax"/>
        </c:scaling>
        <c:delete val="1"/>
        <c:axPos val="b"/>
        <c:numFmt formatCode="General" sourceLinked="1"/>
        <c:majorTickMark val="none"/>
        <c:minorTickMark val="none"/>
        <c:tickLblPos val="nextTo"/>
        <c:crossAx val="218023728"/>
        <c:crosses val="autoZero"/>
        <c:auto val="1"/>
        <c:lblAlgn val="ctr"/>
        <c:lblOffset val="100"/>
        <c:noMultiLvlLbl val="0"/>
      </c:catAx>
      <c:valAx>
        <c:axId val="218023728"/>
        <c:scaling>
          <c:orientation val="minMax"/>
        </c:scaling>
        <c:delete val="1"/>
        <c:axPos val="l"/>
        <c:numFmt formatCode="0%" sourceLinked="1"/>
        <c:majorTickMark val="out"/>
        <c:minorTickMark val="none"/>
        <c:tickLblPos val="nextTo"/>
        <c:crossAx val="218023336"/>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Populasjon</c:v>
                </c:pt>
              </c:strCache>
            </c:strRef>
          </c:tx>
          <c:spPr>
            <a:solidFill>
              <a:schemeClr val="accent6">
                <a:lumMod val="20000"/>
                <a:lumOff val="80000"/>
              </a:schemeClr>
            </a:solidFill>
            <a:ln>
              <a:noFill/>
            </a:ln>
            <a:effectLst/>
          </c:spPr>
          <c:invertIfNegative val="0"/>
          <c:dPt>
            <c:idx val="0"/>
            <c:invertIfNegative val="0"/>
            <c:bubble3D val="0"/>
            <c:spPr>
              <a:solidFill>
                <a:srgbClr val="F66E1A"/>
              </a:solidFill>
              <a:ln>
                <a:noFill/>
              </a:ln>
              <a:effectLst/>
            </c:spPr>
            <c:extLst xmlns:c16r2="http://schemas.microsoft.com/office/drawing/2015/06/chart">
              <c:ext xmlns:c16="http://schemas.microsoft.com/office/drawing/2014/chart" uri="{C3380CC4-5D6E-409C-BE32-E72D297353CC}">
                <c16:uniqueId val="{00000001-7564-4FC8-B44B-62E8313715E3}"/>
              </c:ext>
            </c:extLst>
          </c:dPt>
          <c:dPt>
            <c:idx val="1"/>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3-7564-4FC8-B44B-62E8313715E3}"/>
              </c:ext>
            </c:extLst>
          </c:dPt>
          <c:dPt>
            <c:idx val="2"/>
            <c:invertIfNegative val="0"/>
            <c:bubble3D val="0"/>
            <c:spPr>
              <a:solidFill>
                <a:srgbClr val="FFC000"/>
              </a:solidFill>
              <a:ln>
                <a:noFill/>
              </a:ln>
              <a:effectLst/>
            </c:spPr>
            <c:extLst xmlns:c16r2="http://schemas.microsoft.com/office/drawing/2015/06/chart">
              <c:ext xmlns:c16="http://schemas.microsoft.com/office/drawing/2014/chart" uri="{C3380CC4-5D6E-409C-BE32-E72D297353CC}">
                <c16:uniqueId val="{00000005-7564-4FC8-B44B-62E8313715E3}"/>
              </c:ext>
            </c:extLst>
          </c:dPt>
          <c:dPt>
            <c:idx val="3"/>
            <c:invertIfNegative val="0"/>
            <c:bubble3D val="0"/>
            <c:spPr>
              <a:solidFill>
                <a:srgbClr val="BDDF41"/>
              </a:solidFill>
              <a:ln>
                <a:noFill/>
              </a:ln>
              <a:effectLst/>
            </c:spPr>
            <c:extLst xmlns:c16r2="http://schemas.microsoft.com/office/drawing/2015/06/chart">
              <c:ext xmlns:c16="http://schemas.microsoft.com/office/drawing/2014/chart" uri="{C3380CC4-5D6E-409C-BE32-E72D297353CC}">
                <c16:uniqueId val="{00000007-7564-4FC8-B44B-62E8313715E3}"/>
              </c:ext>
            </c:extLst>
          </c:dPt>
          <c:dPt>
            <c:idx val="4"/>
            <c:invertIfNegative val="0"/>
            <c:bubble3D val="0"/>
            <c:spPr>
              <a:solidFill>
                <a:srgbClr val="92D050"/>
              </a:solidFill>
              <a:ln>
                <a:noFill/>
              </a:ln>
              <a:effectLst/>
            </c:spPr>
            <c:extLst xmlns:c16r2="http://schemas.microsoft.com/office/drawing/2015/06/chart">
              <c:ext xmlns:c16="http://schemas.microsoft.com/office/drawing/2014/chart" uri="{C3380CC4-5D6E-409C-BE32-E72D297353CC}">
                <c16:uniqueId val="{00000009-7564-4FC8-B44B-62E8313715E3}"/>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I svært liten grad</c:v>
                </c:pt>
                <c:pt idx="1">
                  <c:v>I noen grad</c:v>
                </c:pt>
                <c:pt idx="2">
                  <c:v>I verken stor eller liten grad</c:v>
                </c:pt>
                <c:pt idx="3">
                  <c:v>I stor grad</c:v>
                </c:pt>
                <c:pt idx="4">
                  <c:v>I svært stor grad</c:v>
                </c:pt>
              </c:strCache>
            </c:strRef>
          </c:cat>
          <c:val>
            <c:numRef>
              <c:f>Sheet1!$B$2:$B$6</c:f>
              <c:numCache>
                <c:formatCode>0%</c:formatCode>
                <c:ptCount val="5"/>
                <c:pt idx="0">
                  <c:v>2.27272727272727E-2</c:v>
                </c:pt>
                <c:pt idx="1">
                  <c:v>0.15559440559440599</c:v>
                </c:pt>
                <c:pt idx="2">
                  <c:v>0.43181818181818199</c:v>
                </c:pt>
                <c:pt idx="3">
                  <c:v>0.36363636363636398</c:v>
                </c:pt>
                <c:pt idx="4">
                  <c:v>2.44755244755245E-2</c:v>
                </c:pt>
              </c:numCache>
            </c:numRef>
          </c:val>
          <c:extLst xmlns:c16r2="http://schemas.microsoft.com/office/drawing/2015/06/chart">
            <c:ext xmlns:c16="http://schemas.microsoft.com/office/drawing/2014/chart" uri="{C3380CC4-5D6E-409C-BE32-E72D297353CC}">
              <c16:uniqueId val="{0000000A-7564-4FC8-B44B-62E8313715E3}"/>
            </c:ext>
          </c:extLst>
        </c:ser>
        <c:dLbls>
          <c:showLegendKey val="0"/>
          <c:showVal val="0"/>
          <c:showCatName val="0"/>
          <c:showSerName val="0"/>
          <c:showPercent val="0"/>
          <c:showBubbleSize val="0"/>
        </c:dLbls>
        <c:gapWidth val="89"/>
        <c:overlap val="-18"/>
        <c:axId val="218024904"/>
        <c:axId val="218025296"/>
      </c:barChart>
      <c:catAx>
        <c:axId val="218024904"/>
        <c:scaling>
          <c:orientation val="minMax"/>
        </c:scaling>
        <c:delete val="1"/>
        <c:axPos val="b"/>
        <c:numFmt formatCode="General" sourceLinked="1"/>
        <c:majorTickMark val="none"/>
        <c:minorTickMark val="none"/>
        <c:tickLblPos val="nextTo"/>
        <c:crossAx val="218025296"/>
        <c:crosses val="autoZero"/>
        <c:auto val="1"/>
        <c:lblAlgn val="ctr"/>
        <c:lblOffset val="100"/>
        <c:noMultiLvlLbl val="0"/>
      </c:catAx>
      <c:valAx>
        <c:axId val="218025296"/>
        <c:scaling>
          <c:orientation val="minMax"/>
        </c:scaling>
        <c:delete val="1"/>
        <c:axPos val="l"/>
        <c:numFmt formatCode="0%" sourceLinked="1"/>
        <c:majorTickMark val="out"/>
        <c:minorTickMark val="none"/>
        <c:tickLblPos val="nextTo"/>
        <c:crossAx val="218024904"/>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Populasjon</c:v>
                </c:pt>
              </c:strCache>
            </c:strRef>
          </c:tx>
          <c:spPr>
            <a:solidFill>
              <a:schemeClr val="accent6">
                <a:lumMod val="20000"/>
                <a:lumOff val="80000"/>
              </a:schemeClr>
            </a:solidFill>
            <a:ln>
              <a:noFill/>
            </a:ln>
            <a:effectLst/>
          </c:spPr>
          <c:invertIfNegative val="0"/>
          <c:dPt>
            <c:idx val="0"/>
            <c:invertIfNegative val="0"/>
            <c:bubble3D val="0"/>
            <c:spPr>
              <a:solidFill>
                <a:srgbClr val="F66E1A"/>
              </a:solidFill>
              <a:ln>
                <a:noFill/>
              </a:ln>
              <a:effectLst/>
            </c:spPr>
            <c:extLst xmlns:c16r2="http://schemas.microsoft.com/office/drawing/2015/06/chart">
              <c:ext xmlns:c16="http://schemas.microsoft.com/office/drawing/2014/chart" uri="{C3380CC4-5D6E-409C-BE32-E72D297353CC}">
                <c16:uniqueId val="{00000001-6E2C-4F9B-AB47-B127CC593161}"/>
              </c:ext>
            </c:extLst>
          </c:dPt>
          <c:dPt>
            <c:idx val="1"/>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3-6E2C-4F9B-AB47-B127CC593161}"/>
              </c:ext>
            </c:extLst>
          </c:dPt>
          <c:dPt>
            <c:idx val="2"/>
            <c:invertIfNegative val="0"/>
            <c:bubble3D val="0"/>
            <c:spPr>
              <a:solidFill>
                <a:srgbClr val="FFC000"/>
              </a:solidFill>
              <a:ln>
                <a:noFill/>
              </a:ln>
              <a:effectLst/>
            </c:spPr>
            <c:extLst xmlns:c16r2="http://schemas.microsoft.com/office/drawing/2015/06/chart">
              <c:ext xmlns:c16="http://schemas.microsoft.com/office/drawing/2014/chart" uri="{C3380CC4-5D6E-409C-BE32-E72D297353CC}">
                <c16:uniqueId val="{00000005-6E2C-4F9B-AB47-B127CC593161}"/>
              </c:ext>
            </c:extLst>
          </c:dPt>
          <c:dPt>
            <c:idx val="3"/>
            <c:invertIfNegative val="0"/>
            <c:bubble3D val="0"/>
            <c:spPr>
              <a:solidFill>
                <a:srgbClr val="BDDF41"/>
              </a:solidFill>
              <a:ln>
                <a:noFill/>
              </a:ln>
              <a:effectLst/>
            </c:spPr>
            <c:extLst xmlns:c16r2="http://schemas.microsoft.com/office/drawing/2015/06/chart">
              <c:ext xmlns:c16="http://schemas.microsoft.com/office/drawing/2014/chart" uri="{C3380CC4-5D6E-409C-BE32-E72D297353CC}">
                <c16:uniqueId val="{00000007-6E2C-4F9B-AB47-B127CC593161}"/>
              </c:ext>
            </c:extLst>
          </c:dPt>
          <c:dPt>
            <c:idx val="4"/>
            <c:invertIfNegative val="0"/>
            <c:bubble3D val="0"/>
            <c:spPr>
              <a:solidFill>
                <a:srgbClr val="92D050"/>
              </a:solidFill>
              <a:ln>
                <a:noFill/>
              </a:ln>
              <a:effectLst/>
            </c:spPr>
            <c:extLst xmlns:c16r2="http://schemas.microsoft.com/office/drawing/2015/06/chart">
              <c:ext xmlns:c16="http://schemas.microsoft.com/office/drawing/2014/chart" uri="{C3380CC4-5D6E-409C-BE32-E72D297353CC}">
                <c16:uniqueId val="{00000009-6E2C-4F9B-AB47-B127CC593161}"/>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I svært liten grad</c:v>
                </c:pt>
                <c:pt idx="1">
                  <c:v>I noen grad</c:v>
                </c:pt>
                <c:pt idx="2">
                  <c:v>I verken stor eller liten grad</c:v>
                </c:pt>
                <c:pt idx="3">
                  <c:v>I stor grad</c:v>
                </c:pt>
                <c:pt idx="4">
                  <c:v>I svært stor grad</c:v>
                </c:pt>
              </c:strCache>
            </c:strRef>
          </c:cat>
          <c:val>
            <c:numRef>
              <c:f>Sheet1!$B$2:$B$6</c:f>
              <c:numCache>
                <c:formatCode>0%</c:formatCode>
                <c:ptCount val="5"/>
                <c:pt idx="0">
                  <c:v>2.27272727272727E-2</c:v>
                </c:pt>
                <c:pt idx="1">
                  <c:v>0.15559440559440599</c:v>
                </c:pt>
                <c:pt idx="2">
                  <c:v>0.43181818181818199</c:v>
                </c:pt>
                <c:pt idx="3">
                  <c:v>0.36363636363636398</c:v>
                </c:pt>
                <c:pt idx="4">
                  <c:v>2.44755244755245E-2</c:v>
                </c:pt>
              </c:numCache>
            </c:numRef>
          </c:val>
          <c:extLst xmlns:c16r2="http://schemas.microsoft.com/office/drawing/2015/06/chart">
            <c:ext xmlns:c16="http://schemas.microsoft.com/office/drawing/2014/chart" uri="{C3380CC4-5D6E-409C-BE32-E72D297353CC}">
              <c16:uniqueId val="{0000000A-6E2C-4F9B-AB47-B127CC593161}"/>
            </c:ext>
          </c:extLst>
        </c:ser>
        <c:dLbls>
          <c:showLegendKey val="0"/>
          <c:showVal val="0"/>
          <c:showCatName val="0"/>
          <c:showSerName val="0"/>
          <c:showPercent val="0"/>
          <c:showBubbleSize val="0"/>
        </c:dLbls>
        <c:gapWidth val="89"/>
        <c:overlap val="-18"/>
        <c:axId val="218027648"/>
        <c:axId val="218028040"/>
      </c:barChart>
      <c:catAx>
        <c:axId val="218027648"/>
        <c:scaling>
          <c:orientation val="minMax"/>
        </c:scaling>
        <c:delete val="1"/>
        <c:axPos val="b"/>
        <c:numFmt formatCode="General" sourceLinked="1"/>
        <c:majorTickMark val="none"/>
        <c:minorTickMark val="none"/>
        <c:tickLblPos val="nextTo"/>
        <c:crossAx val="218028040"/>
        <c:crosses val="autoZero"/>
        <c:auto val="1"/>
        <c:lblAlgn val="ctr"/>
        <c:lblOffset val="100"/>
        <c:noMultiLvlLbl val="0"/>
      </c:catAx>
      <c:valAx>
        <c:axId val="218028040"/>
        <c:scaling>
          <c:orientation val="minMax"/>
        </c:scaling>
        <c:delete val="1"/>
        <c:axPos val="l"/>
        <c:numFmt formatCode="0%" sourceLinked="1"/>
        <c:majorTickMark val="out"/>
        <c:minorTickMark val="none"/>
        <c:tickLblPos val="nextTo"/>
        <c:crossAx val="218027648"/>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Populasjon</c:v>
                </c:pt>
              </c:strCache>
            </c:strRef>
          </c:tx>
          <c:spPr>
            <a:solidFill>
              <a:schemeClr val="accent6">
                <a:lumMod val="20000"/>
                <a:lumOff val="80000"/>
              </a:schemeClr>
            </a:solidFill>
            <a:ln>
              <a:noFill/>
            </a:ln>
            <a:effectLst/>
          </c:spPr>
          <c:invertIfNegative val="0"/>
          <c:dPt>
            <c:idx val="0"/>
            <c:invertIfNegative val="0"/>
            <c:bubble3D val="0"/>
            <c:spPr>
              <a:solidFill>
                <a:srgbClr val="F66E1A"/>
              </a:solidFill>
              <a:ln>
                <a:noFill/>
              </a:ln>
              <a:effectLst/>
            </c:spPr>
            <c:extLst xmlns:c16r2="http://schemas.microsoft.com/office/drawing/2015/06/chart">
              <c:ext xmlns:c16="http://schemas.microsoft.com/office/drawing/2014/chart" uri="{C3380CC4-5D6E-409C-BE32-E72D297353CC}">
                <c16:uniqueId val="{00000001-0B4F-425C-A1C1-82E483F1D1F4}"/>
              </c:ext>
            </c:extLst>
          </c:dPt>
          <c:dPt>
            <c:idx val="1"/>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3-0B4F-425C-A1C1-82E483F1D1F4}"/>
              </c:ext>
            </c:extLst>
          </c:dPt>
          <c:dPt>
            <c:idx val="2"/>
            <c:invertIfNegative val="0"/>
            <c:bubble3D val="0"/>
            <c:spPr>
              <a:solidFill>
                <a:srgbClr val="FFC000"/>
              </a:solidFill>
              <a:ln>
                <a:noFill/>
              </a:ln>
              <a:effectLst/>
            </c:spPr>
            <c:extLst xmlns:c16r2="http://schemas.microsoft.com/office/drawing/2015/06/chart">
              <c:ext xmlns:c16="http://schemas.microsoft.com/office/drawing/2014/chart" uri="{C3380CC4-5D6E-409C-BE32-E72D297353CC}">
                <c16:uniqueId val="{00000005-0B4F-425C-A1C1-82E483F1D1F4}"/>
              </c:ext>
            </c:extLst>
          </c:dPt>
          <c:dPt>
            <c:idx val="3"/>
            <c:invertIfNegative val="0"/>
            <c:bubble3D val="0"/>
            <c:spPr>
              <a:solidFill>
                <a:srgbClr val="BDDF41"/>
              </a:solidFill>
              <a:ln>
                <a:noFill/>
              </a:ln>
              <a:effectLst/>
            </c:spPr>
            <c:extLst xmlns:c16r2="http://schemas.microsoft.com/office/drawing/2015/06/chart">
              <c:ext xmlns:c16="http://schemas.microsoft.com/office/drawing/2014/chart" uri="{C3380CC4-5D6E-409C-BE32-E72D297353CC}">
                <c16:uniqueId val="{00000007-0B4F-425C-A1C1-82E483F1D1F4}"/>
              </c:ext>
            </c:extLst>
          </c:dPt>
          <c:dPt>
            <c:idx val="4"/>
            <c:invertIfNegative val="0"/>
            <c:bubble3D val="0"/>
            <c:spPr>
              <a:solidFill>
                <a:srgbClr val="92D050"/>
              </a:solidFill>
              <a:ln>
                <a:noFill/>
              </a:ln>
              <a:effectLst/>
            </c:spPr>
            <c:extLst xmlns:c16r2="http://schemas.microsoft.com/office/drawing/2015/06/chart">
              <c:ext xmlns:c16="http://schemas.microsoft.com/office/drawing/2014/chart" uri="{C3380CC4-5D6E-409C-BE32-E72D297353CC}">
                <c16:uniqueId val="{00000009-0B4F-425C-A1C1-82E483F1D1F4}"/>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I svært liten grad</c:v>
                </c:pt>
                <c:pt idx="1">
                  <c:v>I noen grad</c:v>
                </c:pt>
                <c:pt idx="2">
                  <c:v>I verken stor eller liten grad</c:v>
                </c:pt>
                <c:pt idx="3">
                  <c:v>I stor grad</c:v>
                </c:pt>
                <c:pt idx="4">
                  <c:v>I svært stor grad</c:v>
                </c:pt>
              </c:strCache>
            </c:strRef>
          </c:cat>
          <c:val>
            <c:numRef>
              <c:f>Sheet1!$B$2:$B$6</c:f>
              <c:numCache>
                <c:formatCode>0%</c:formatCode>
                <c:ptCount val="5"/>
                <c:pt idx="0">
                  <c:v>0.09</c:v>
                </c:pt>
                <c:pt idx="1">
                  <c:v>0.1</c:v>
                </c:pt>
                <c:pt idx="2">
                  <c:v>0.33</c:v>
                </c:pt>
                <c:pt idx="3">
                  <c:v>0.31</c:v>
                </c:pt>
                <c:pt idx="4">
                  <c:v>0.17</c:v>
                </c:pt>
              </c:numCache>
            </c:numRef>
          </c:val>
          <c:extLst xmlns:c16r2="http://schemas.microsoft.com/office/drawing/2015/06/chart">
            <c:ext xmlns:c16="http://schemas.microsoft.com/office/drawing/2014/chart" uri="{C3380CC4-5D6E-409C-BE32-E72D297353CC}">
              <c16:uniqueId val="{0000000A-0B4F-425C-A1C1-82E483F1D1F4}"/>
            </c:ext>
          </c:extLst>
        </c:ser>
        <c:dLbls>
          <c:showLegendKey val="0"/>
          <c:showVal val="0"/>
          <c:showCatName val="0"/>
          <c:showSerName val="0"/>
          <c:showPercent val="0"/>
          <c:showBubbleSize val="0"/>
        </c:dLbls>
        <c:gapWidth val="89"/>
        <c:overlap val="-18"/>
        <c:axId val="218028824"/>
        <c:axId val="218029216"/>
      </c:barChart>
      <c:catAx>
        <c:axId val="218028824"/>
        <c:scaling>
          <c:orientation val="minMax"/>
        </c:scaling>
        <c:delete val="1"/>
        <c:axPos val="b"/>
        <c:numFmt formatCode="General" sourceLinked="1"/>
        <c:majorTickMark val="none"/>
        <c:minorTickMark val="none"/>
        <c:tickLblPos val="nextTo"/>
        <c:crossAx val="218029216"/>
        <c:crosses val="autoZero"/>
        <c:auto val="1"/>
        <c:lblAlgn val="ctr"/>
        <c:lblOffset val="100"/>
        <c:noMultiLvlLbl val="0"/>
      </c:catAx>
      <c:valAx>
        <c:axId val="218029216"/>
        <c:scaling>
          <c:orientation val="minMax"/>
          <c:max val="0.5"/>
        </c:scaling>
        <c:delete val="1"/>
        <c:axPos val="l"/>
        <c:numFmt formatCode="0%" sourceLinked="1"/>
        <c:majorTickMark val="out"/>
        <c:minorTickMark val="none"/>
        <c:tickLblPos val="nextTo"/>
        <c:crossAx val="218028824"/>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Grunnskole</c:v>
                </c:pt>
              </c:strCache>
            </c:strRef>
          </c:tx>
          <c:spPr>
            <a:solidFill>
              <a:schemeClr val="accent6">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Gjør frivillig arbeid</c:v>
                </c:pt>
                <c:pt idx="1">
                  <c:v>Gjør frivillig arbeid ofte</c:v>
                </c:pt>
              </c:strCache>
            </c:strRef>
          </c:cat>
          <c:val>
            <c:numRef>
              <c:f>Sheet1!$B$2:$B$3</c:f>
              <c:numCache>
                <c:formatCode>0%</c:formatCode>
                <c:ptCount val="2"/>
                <c:pt idx="0">
                  <c:v>0.70547945205479445</c:v>
                </c:pt>
                <c:pt idx="1">
                  <c:v>0.19863013698630139</c:v>
                </c:pt>
              </c:numCache>
            </c:numRef>
          </c:val>
          <c:extLst xmlns:c16r2="http://schemas.microsoft.com/office/drawing/2015/06/chart">
            <c:ext xmlns:c16="http://schemas.microsoft.com/office/drawing/2014/chart" uri="{C3380CC4-5D6E-409C-BE32-E72D297353CC}">
              <c16:uniqueId val="{00000000-607B-40B4-BBD7-DC0319CB8A4C}"/>
            </c:ext>
          </c:extLst>
        </c:ser>
        <c:ser>
          <c:idx val="1"/>
          <c:order val="1"/>
          <c:tx>
            <c:strRef>
              <c:f>Sheet1!$C$1</c:f>
              <c:strCache>
                <c:ptCount val="1"/>
                <c:pt idx="0">
                  <c:v>VGS</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nb-NO" sz="8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Gjør frivillig arbeid</c:v>
                </c:pt>
                <c:pt idx="1">
                  <c:v>Gjør frivillig arbeid ofte</c:v>
                </c:pt>
              </c:strCache>
            </c:strRef>
          </c:cat>
          <c:val>
            <c:numRef>
              <c:f>Sheet1!$C$2:$C$3</c:f>
              <c:numCache>
                <c:formatCode>0%</c:formatCode>
                <c:ptCount val="2"/>
                <c:pt idx="0">
                  <c:v>0.59911894273127753</c:v>
                </c:pt>
                <c:pt idx="1">
                  <c:v>0.17841409691629956</c:v>
                </c:pt>
              </c:numCache>
            </c:numRef>
          </c:val>
          <c:extLst xmlns:c16r2="http://schemas.microsoft.com/office/drawing/2015/06/chart">
            <c:ext xmlns:c16="http://schemas.microsoft.com/office/drawing/2014/chart" uri="{C3380CC4-5D6E-409C-BE32-E72D297353CC}">
              <c16:uniqueId val="{00000001-607B-40B4-BBD7-DC0319CB8A4C}"/>
            </c:ext>
          </c:extLst>
        </c:ser>
        <c:ser>
          <c:idx val="2"/>
          <c:order val="2"/>
          <c:tx>
            <c:strRef>
              <c:f>Sheet1!$D$1</c:f>
              <c:strCache>
                <c:ptCount val="1"/>
                <c:pt idx="0">
                  <c:v>Fagutdanning</c:v>
                </c:pt>
              </c:strCache>
            </c:strRef>
          </c:tx>
          <c:spPr>
            <a:solidFill>
              <a:srgbClr val="7885C6"/>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nb-NO" sz="8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Gjør frivillig arbeid</c:v>
                </c:pt>
                <c:pt idx="1">
                  <c:v>Gjør frivillig arbeid ofte</c:v>
                </c:pt>
              </c:strCache>
            </c:strRef>
          </c:cat>
          <c:val>
            <c:numRef>
              <c:f>Sheet1!$D$2:$D$3</c:f>
              <c:numCache>
                <c:formatCode>0%</c:formatCode>
                <c:ptCount val="2"/>
                <c:pt idx="0">
                  <c:v>0.58496732026143783</c:v>
                </c:pt>
                <c:pt idx="1">
                  <c:v>0.18954248366013071</c:v>
                </c:pt>
              </c:numCache>
            </c:numRef>
          </c:val>
          <c:extLst xmlns:c16r2="http://schemas.microsoft.com/office/drawing/2015/06/chart">
            <c:ext xmlns:c16="http://schemas.microsoft.com/office/drawing/2014/chart" uri="{C3380CC4-5D6E-409C-BE32-E72D297353CC}">
              <c16:uniqueId val="{00000002-607B-40B4-BBD7-DC0319CB8A4C}"/>
            </c:ext>
          </c:extLst>
        </c:ser>
        <c:ser>
          <c:idx val="3"/>
          <c:order val="3"/>
          <c:tx>
            <c:strRef>
              <c:f>Sheet1!$E$1</c:f>
              <c:strCache>
                <c:ptCount val="1"/>
                <c:pt idx="0">
                  <c:v>Universitet innt 4 år</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nb-NO" sz="8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Gjør frivillig arbeid</c:v>
                </c:pt>
                <c:pt idx="1">
                  <c:v>Gjør frivillig arbeid ofte</c:v>
                </c:pt>
              </c:strCache>
            </c:strRef>
          </c:cat>
          <c:val>
            <c:numRef>
              <c:f>Sheet1!$E$2:$E$3</c:f>
              <c:numCache>
                <c:formatCode>0%</c:formatCode>
                <c:ptCount val="2"/>
                <c:pt idx="0">
                  <c:v>0.67341430499325239</c:v>
                </c:pt>
                <c:pt idx="1">
                  <c:v>0.22402159244264508</c:v>
                </c:pt>
              </c:numCache>
            </c:numRef>
          </c:val>
          <c:extLst xmlns:c16r2="http://schemas.microsoft.com/office/drawing/2015/06/chart">
            <c:ext xmlns:c16="http://schemas.microsoft.com/office/drawing/2014/chart" uri="{C3380CC4-5D6E-409C-BE32-E72D297353CC}">
              <c16:uniqueId val="{00000003-607B-40B4-BBD7-DC0319CB8A4C}"/>
            </c:ext>
          </c:extLst>
        </c:ser>
        <c:ser>
          <c:idx val="4"/>
          <c:order val="4"/>
          <c:tx>
            <c:strRef>
              <c:f>Sheet1!$F$1</c:f>
              <c:strCache>
                <c:ptCount val="1"/>
                <c:pt idx="0">
                  <c:v>Universitet over 4 år</c:v>
                </c:pt>
              </c:strCache>
            </c:strRef>
          </c:tx>
          <c:spPr>
            <a:solidFill>
              <a:schemeClr val="accent6">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nb-NO" sz="8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Gjør frivillig arbeid</c:v>
                </c:pt>
                <c:pt idx="1">
                  <c:v>Gjør frivillig arbeid ofte</c:v>
                </c:pt>
              </c:strCache>
            </c:strRef>
          </c:cat>
          <c:val>
            <c:numRef>
              <c:f>Sheet1!$F$2:$F$3</c:f>
              <c:numCache>
                <c:formatCode>0%</c:formatCode>
                <c:ptCount val="2"/>
                <c:pt idx="0">
                  <c:v>0.70833333333333326</c:v>
                </c:pt>
                <c:pt idx="1">
                  <c:v>0.22807017543859648</c:v>
                </c:pt>
              </c:numCache>
            </c:numRef>
          </c:val>
          <c:extLst xmlns:c16r2="http://schemas.microsoft.com/office/drawing/2015/06/chart">
            <c:ext xmlns:c16="http://schemas.microsoft.com/office/drawing/2014/chart" uri="{C3380CC4-5D6E-409C-BE32-E72D297353CC}">
              <c16:uniqueId val="{00000004-607B-40B4-BBD7-DC0319CB8A4C}"/>
            </c:ext>
          </c:extLst>
        </c:ser>
        <c:dLbls>
          <c:showLegendKey val="0"/>
          <c:showVal val="0"/>
          <c:showCatName val="0"/>
          <c:showSerName val="0"/>
          <c:showPercent val="0"/>
          <c:showBubbleSize val="0"/>
        </c:dLbls>
        <c:gapWidth val="162"/>
        <c:overlap val="-18"/>
        <c:axId val="352362440"/>
        <c:axId val="352362048"/>
      </c:barChart>
      <c:catAx>
        <c:axId val="352362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nb-NO"/>
          </a:p>
        </c:txPr>
        <c:crossAx val="352362048"/>
        <c:crosses val="autoZero"/>
        <c:auto val="1"/>
        <c:lblAlgn val="ctr"/>
        <c:lblOffset val="100"/>
        <c:noMultiLvlLbl val="0"/>
      </c:catAx>
      <c:valAx>
        <c:axId val="352362048"/>
        <c:scaling>
          <c:orientation val="minMax"/>
          <c:max val="1"/>
        </c:scaling>
        <c:delete val="1"/>
        <c:axPos val="l"/>
        <c:numFmt formatCode="0%" sourceLinked="1"/>
        <c:majorTickMark val="none"/>
        <c:minorTickMark val="none"/>
        <c:tickLblPos val="nextTo"/>
        <c:crossAx val="352362440"/>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1 person</c:v>
                </c:pt>
              </c:strCache>
            </c:strRef>
          </c:tx>
          <c:spPr>
            <a:solidFill>
              <a:schemeClr val="accent6">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Gjør frivillig arbeid</c:v>
                </c:pt>
                <c:pt idx="1">
                  <c:v>Gjør frivillig arbeid ofte</c:v>
                </c:pt>
              </c:strCache>
            </c:strRef>
          </c:cat>
          <c:val>
            <c:numRef>
              <c:f>Sheet1!$B$2:$B$3</c:f>
              <c:numCache>
                <c:formatCode>0%</c:formatCode>
                <c:ptCount val="2"/>
                <c:pt idx="0">
                  <c:v>0.57685009487666039</c:v>
                </c:pt>
                <c:pt idx="1">
                  <c:v>0.20303605313092979</c:v>
                </c:pt>
              </c:numCache>
            </c:numRef>
          </c:val>
          <c:extLst xmlns:c16r2="http://schemas.microsoft.com/office/drawing/2015/06/chart">
            <c:ext xmlns:c16="http://schemas.microsoft.com/office/drawing/2014/chart" uri="{C3380CC4-5D6E-409C-BE32-E72D297353CC}">
              <c16:uniqueId val="{00000000-2C5D-4BA7-A293-E7D9A3D6CFFC}"/>
            </c:ext>
          </c:extLst>
        </c:ser>
        <c:ser>
          <c:idx val="1"/>
          <c:order val="1"/>
          <c:tx>
            <c:strRef>
              <c:f>Sheet1!$C$1</c:f>
              <c:strCache>
                <c:ptCount val="1"/>
                <c:pt idx="0">
                  <c:v>2 personer</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nb-NO" sz="8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Gjør frivillig arbeid</c:v>
                </c:pt>
                <c:pt idx="1">
                  <c:v>Gjør frivillig arbeid ofte</c:v>
                </c:pt>
              </c:strCache>
            </c:strRef>
          </c:cat>
          <c:val>
            <c:numRef>
              <c:f>Sheet1!$C$2:$C$3</c:f>
              <c:numCache>
                <c:formatCode>0%</c:formatCode>
                <c:ptCount val="2"/>
                <c:pt idx="0">
                  <c:v>0.59928656361474431</c:v>
                </c:pt>
                <c:pt idx="1">
                  <c:v>0.22380952380952382</c:v>
                </c:pt>
              </c:numCache>
            </c:numRef>
          </c:val>
          <c:extLst xmlns:c16r2="http://schemas.microsoft.com/office/drawing/2015/06/chart">
            <c:ext xmlns:c16="http://schemas.microsoft.com/office/drawing/2014/chart" uri="{C3380CC4-5D6E-409C-BE32-E72D297353CC}">
              <c16:uniqueId val="{00000001-2C5D-4BA7-A293-E7D9A3D6CFFC}"/>
            </c:ext>
          </c:extLst>
        </c:ser>
        <c:ser>
          <c:idx val="2"/>
          <c:order val="2"/>
          <c:tx>
            <c:strRef>
              <c:f>Sheet1!$D$1</c:f>
              <c:strCache>
                <c:ptCount val="1"/>
                <c:pt idx="0">
                  <c:v>3 personer</c:v>
                </c:pt>
              </c:strCache>
            </c:strRef>
          </c:tx>
          <c:spPr>
            <a:solidFill>
              <a:srgbClr val="7885C6"/>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nb-NO" sz="8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Gjør frivillig arbeid</c:v>
                </c:pt>
                <c:pt idx="1">
                  <c:v>Gjør frivillig arbeid ofte</c:v>
                </c:pt>
              </c:strCache>
            </c:strRef>
          </c:cat>
          <c:val>
            <c:numRef>
              <c:f>Sheet1!$D$2:$D$3</c:f>
              <c:numCache>
                <c:formatCode>0%</c:formatCode>
                <c:ptCount val="2"/>
                <c:pt idx="0">
                  <c:v>0.62153846153846148</c:v>
                </c:pt>
                <c:pt idx="1">
                  <c:v>0.15384615384615385</c:v>
                </c:pt>
              </c:numCache>
            </c:numRef>
          </c:val>
          <c:extLst xmlns:c16r2="http://schemas.microsoft.com/office/drawing/2015/06/chart">
            <c:ext xmlns:c16="http://schemas.microsoft.com/office/drawing/2014/chart" uri="{C3380CC4-5D6E-409C-BE32-E72D297353CC}">
              <c16:uniqueId val="{00000002-2C5D-4BA7-A293-E7D9A3D6CFFC}"/>
            </c:ext>
          </c:extLst>
        </c:ser>
        <c:ser>
          <c:idx val="3"/>
          <c:order val="3"/>
          <c:tx>
            <c:strRef>
              <c:f>Sheet1!$E$1</c:f>
              <c:strCache>
                <c:ptCount val="1"/>
                <c:pt idx="0">
                  <c:v>4 personer</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nb-NO" sz="8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Gjør frivillig arbeid</c:v>
                </c:pt>
                <c:pt idx="1">
                  <c:v>Gjør frivillig arbeid ofte</c:v>
                </c:pt>
              </c:strCache>
            </c:strRef>
          </c:cat>
          <c:val>
            <c:numRef>
              <c:f>Sheet1!$E$2:$E$3</c:f>
              <c:numCache>
                <c:formatCode>0%</c:formatCode>
                <c:ptCount val="2"/>
                <c:pt idx="0">
                  <c:v>0.73540856031128388</c:v>
                </c:pt>
                <c:pt idx="1">
                  <c:v>0.20233463035019456</c:v>
                </c:pt>
              </c:numCache>
            </c:numRef>
          </c:val>
          <c:extLst xmlns:c16r2="http://schemas.microsoft.com/office/drawing/2015/06/chart">
            <c:ext xmlns:c16="http://schemas.microsoft.com/office/drawing/2014/chart" uri="{C3380CC4-5D6E-409C-BE32-E72D297353CC}">
              <c16:uniqueId val="{00000003-2C5D-4BA7-A293-E7D9A3D6CFFC}"/>
            </c:ext>
          </c:extLst>
        </c:ser>
        <c:ser>
          <c:idx val="4"/>
          <c:order val="4"/>
          <c:tx>
            <c:strRef>
              <c:f>Sheet1!$F$1</c:f>
              <c:strCache>
                <c:ptCount val="1"/>
                <c:pt idx="0">
                  <c:v>5 personer eller mer</c:v>
                </c:pt>
              </c:strCache>
            </c:strRef>
          </c:tx>
          <c:spPr>
            <a:solidFill>
              <a:schemeClr val="accent6">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nb-NO" sz="8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Gjør frivillig arbeid</c:v>
                </c:pt>
                <c:pt idx="1">
                  <c:v>Gjør frivillig arbeid ofte</c:v>
                </c:pt>
              </c:strCache>
            </c:strRef>
          </c:cat>
          <c:val>
            <c:numRef>
              <c:f>Sheet1!$F$2:$F$3</c:f>
              <c:numCache>
                <c:formatCode>0%</c:formatCode>
                <c:ptCount val="2"/>
                <c:pt idx="0">
                  <c:v>0.77272727272727271</c:v>
                </c:pt>
                <c:pt idx="1">
                  <c:v>0.26623376623376621</c:v>
                </c:pt>
              </c:numCache>
            </c:numRef>
          </c:val>
          <c:extLst xmlns:c16r2="http://schemas.microsoft.com/office/drawing/2015/06/chart">
            <c:ext xmlns:c16="http://schemas.microsoft.com/office/drawing/2014/chart" uri="{C3380CC4-5D6E-409C-BE32-E72D297353CC}">
              <c16:uniqueId val="{00000004-2C5D-4BA7-A293-E7D9A3D6CFFC}"/>
            </c:ext>
          </c:extLst>
        </c:ser>
        <c:dLbls>
          <c:showLegendKey val="0"/>
          <c:showVal val="0"/>
          <c:showCatName val="0"/>
          <c:showSerName val="0"/>
          <c:showPercent val="0"/>
          <c:showBubbleSize val="0"/>
        </c:dLbls>
        <c:gapWidth val="162"/>
        <c:overlap val="-18"/>
        <c:axId val="188911848"/>
        <c:axId val="188913024"/>
      </c:barChart>
      <c:catAx>
        <c:axId val="188911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nb-NO"/>
          </a:p>
        </c:txPr>
        <c:crossAx val="188913024"/>
        <c:crosses val="autoZero"/>
        <c:auto val="1"/>
        <c:lblAlgn val="ctr"/>
        <c:lblOffset val="100"/>
        <c:noMultiLvlLbl val="0"/>
      </c:catAx>
      <c:valAx>
        <c:axId val="188913024"/>
        <c:scaling>
          <c:orientation val="minMax"/>
          <c:max val="1"/>
        </c:scaling>
        <c:delete val="1"/>
        <c:axPos val="l"/>
        <c:numFmt formatCode="0%" sourceLinked="1"/>
        <c:majorTickMark val="none"/>
        <c:minorTickMark val="none"/>
        <c:tickLblPos val="nextTo"/>
        <c:crossAx val="188911848"/>
        <c:crosses val="autoZero"/>
        <c:crossBetween val="between"/>
        <c:majorUnit val="0.25"/>
      </c:valAx>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15-18</c:v>
                </c:pt>
              </c:strCache>
            </c:strRef>
          </c:tx>
          <c:spPr>
            <a:solidFill>
              <a:schemeClr val="accent6">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nb-NO" sz="8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Gjør frivillig arbeid</c:v>
                </c:pt>
                <c:pt idx="1">
                  <c:v>Gjør frivillig arbeid ofte</c:v>
                </c:pt>
              </c:strCache>
            </c:strRef>
          </c:cat>
          <c:val>
            <c:numRef>
              <c:f>Sheet1!$B$2:$B$3</c:f>
              <c:numCache>
                <c:formatCode>0%</c:formatCode>
                <c:ptCount val="2"/>
                <c:pt idx="0">
                  <c:v>0.85999999999999988</c:v>
                </c:pt>
                <c:pt idx="1">
                  <c:v>0.2</c:v>
                </c:pt>
              </c:numCache>
            </c:numRef>
          </c:val>
          <c:extLst xmlns:c16r2="http://schemas.microsoft.com/office/drawing/2015/06/chart">
            <c:ext xmlns:c16="http://schemas.microsoft.com/office/drawing/2014/chart" uri="{C3380CC4-5D6E-409C-BE32-E72D297353CC}">
              <c16:uniqueId val="{00000000-D3F3-437F-8C53-EC8A7F0751A0}"/>
            </c:ext>
          </c:extLst>
        </c:ser>
        <c:ser>
          <c:idx val="1"/>
          <c:order val="1"/>
          <c:tx>
            <c:strRef>
              <c:f>Sheet1!$C$1</c:f>
              <c:strCache>
                <c:ptCount val="1"/>
                <c:pt idx="0">
                  <c:v>19-29</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Gjør frivillig arbeid</c:v>
                </c:pt>
                <c:pt idx="1">
                  <c:v>Gjør frivillig arbeid ofte</c:v>
                </c:pt>
              </c:strCache>
            </c:strRef>
          </c:cat>
          <c:val>
            <c:numRef>
              <c:f>Sheet1!$C$2:$C$3</c:f>
              <c:numCache>
                <c:formatCode>0%</c:formatCode>
                <c:ptCount val="2"/>
                <c:pt idx="0">
                  <c:v>0.59002770083102485</c:v>
                </c:pt>
                <c:pt idx="1">
                  <c:v>0.16545012165450121</c:v>
                </c:pt>
              </c:numCache>
            </c:numRef>
          </c:val>
          <c:extLst xmlns:c16r2="http://schemas.microsoft.com/office/drawing/2015/06/chart">
            <c:ext xmlns:c16="http://schemas.microsoft.com/office/drawing/2014/chart" uri="{C3380CC4-5D6E-409C-BE32-E72D297353CC}">
              <c16:uniqueId val="{00000001-D3F3-437F-8C53-EC8A7F0751A0}"/>
            </c:ext>
          </c:extLst>
        </c:ser>
        <c:ser>
          <c:idx val="2"/>
          <c:order val="2"/>
          <c:tx>
            <c:strRef>
              <c:f>Sheet1!$D$1</c:f>
              <c:strCache>
                <c:ptCount val="1"/>
                <c:pt idx="0">
                  <c:v>30-44</c:v>
                </c:pt>
              </c:strCache>
            </c:strRef>
          </c:tx>
          <c:spPr>
            <a:solidFill>
              <a:srgbClr val="7885C6"/>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nb-NO" sz="8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Gjør frivillig arbeid</c:v>
                </c:pt>
                <c:pt idx="1">
                  <c:v>Gjør frivillig arbeid ofte</c:v>
                </c:pt>
              </c:strCache>
            </c:strRef>
          </c:cat>
          <c:val>
            <c:numRef>
              <c:f>Sheet1!$D$2:$D$3</c:f>
              <c:numCache>
                <c:formatCode>0%</c:formatCode>
                <c:ptCount val="2"/>
                <c:pt idx="0">
                  <c:v>0.62567811934900541</c:v>
                </c:pt>
                <c:pt idx="1">
                  <c:v>0.15370705244122965</c:v>
                </c:pt>
              </c:numCache>
            </c:numRef>
          </c:val>
          <c:extLst xmlns:c16r2="http://schemas.microsoft.com/office/drawing/2015/06/chart">
            <c:ext xmlns:c16="http://schemas.microsoft.com/office/drawing/2014/chart" uri="{C3380CC4-5D6E-409C-BE32-E72D297353CC}">
              <c16:uniqueId val="{00000002-D3F3-437F-8C53-EC8A7F0751A0}"/>
            </c:ext>
          </c:extLst>
        </c:ser>
        <c:ser>
          <c:idx val="3"/>
          <c:order val="3"/>
          <c:tx>
            <c:strRef>
              <c:f>Sheet1!$E$1</c:f>
              <c:strCache>
                <c:ptCount val="1"/>
                <c:pt idx="0">
                  <c:v>45-59</c:v>
                </c:pt>
              </c:strCache>
            </c:strRef>
          </c:tx>
          <c:spPr>
            <a:solidFill>
              <a:srgbClr val="43529B"/>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nb-NO" sz="8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Gjør frivillig arbeid</c:v>
                </c:pt>
                <c:pt idx="1">
                  <c:v>Gjør frivillig arbeid ofte</c:v>
                </c:pt>
              </c:strCache>
            </c:strRef>
          </c:cat>
          <c:val>
            <c:numRef>
              <c:f>Sheet1!$E$2:$E$3</c:f>
              <c:numCache>
                <c:formatCode>0%</c:formatCode>
                <c:ptCount val="2"/>
                <c:pt idx="0">
                  <c:v>0.62271062271062272</c:v>
                </c:pt>
                <c:pt idx="1">
                  <c:v>0.20695970695970695</c:v>
                </c:pt>
              </c:numCache>
            </c:numRef>
          </c:val>
          <c:extLst xmlns:c16r2="http://schemas.microsoft.com/office/drawing/2015/06/chart">
            <c:ext xmlns:c16="http://schemas.microsoft.com/office/drawing/2014/chart" uri="{C3380CC4-5D6E-409C-BE32-E72D297353CC}">
              <c16:uniqueId val="{00000003-D3F3-437F-8C53-EC8A7F0751A0}"/>
            </c:ext>
          </c:extLst>
        </c:ser>
        <c:ser>
          <c:idx val="4"/>
          <c:order val="4"/>
          <c:tx>
            <c:strRef>
              <c:f>Sheet1!$F$1</c:f>
              <c:strCache>
                <c:ptCount val="1"/>
                <c:pt idx="0">
                  <c:v>60-74</c:v>
                </c:pt>
              </c:strCache>
            </c:strRef>
          </c:tx>
          <c:spPr>
            <a:solidFill>
              <a:srgbClr val="313A73"/>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nb-NO" sz="8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Gjør frivillig arbeid</c:v>
                </c:pt>
                <c:pt idx="1">
                  <c:v>Gjør frivillig arbeid ofte</c:v>
                </c:pt>
              </c:strCache>
            </c:strRef>
          </c:cat>
          <c:val>
            <c:numRef>
              <c:f>Sheet1!$F$2:$F$3</c:f>
              <c:numCache>
                <c:formatCode>0%</c:formatCode>
                <c:ptCount val="2"/>
                <c:pt idx="0">
                  <c:v>0.63320463320463316</c:v>
                </c:pt>
                <c:pt idx="1">
                  <c:v>0.28378378378378377</c:v>
                </c:pt>
              </c:numCache>
            </c:numRef>
          </c:val>
        </c:ser>
        <c:ser>
          <c:idx val="5"/>
          <c:order val="5"/>
          <c:tx>
            <c:strRef>
              <c:f>Sheet1!$G$1</c:f>
              <c:strCache>
                <c:ptCount val="1"/>
                <c:pt idx="0">
                  <c:v>75+</c:v>
                </c:pt>
              </c:strCache>
            </c:strRef>
          </c:tx>
          <c:spPr>
            <a:solidFill>
              <a:srgbClr val="1F234D"/>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nb-NO" sz="8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Gjør frivillig arbeid</c:v>
                </c:pt>
                <c:pt idx="1">
                  <c:v>Gjør frivillig arbeid ofte</c:v>
                </c:pt>
              </c:strCache>
            </c:strRef>
          </c:cat>
          <c:val>
            <c:numRef>
              <c:f>Sheet1!$G$2:$G$3</c:f>
              <c:numCache>
                <c:formatCode>0%</c:formatCode>
                <c:ptCount val="2"/>
                <c:pt idx="0">
                  <c:v>0.63157894736842102</c:v>
                </c:pt>
                <c:pt idx="1">
                  <c:v>0.33333333333333326</c:v>
                </c:pt>
              </c:numCache>
            </c:numRef>
          </c:val>
        </c:ser>
        <c:dLbls>
          <c:showLegendKey val="0"/>
          <c:showVal val="0"/>
          <c:showCatName val="0"/>
          <c:showSerName val="0"/>
          <c:showPercent val="0"/>
          <c:showBubbleSize val="0"/>
        </c:dLbls>
        <c:gapWidth val="162"/>
        <c:overlap val="-18"/>
        <c:axId val="131495488"/>
        <c:axId val="131493920"/>
      </c:barChart>
      <c:catAx>
        <c:axId val="131495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nb-NO"/>
          </a:p>
        </c:txPr>
        <c:crossAx val="131493920"/>
        <c:crosses val="autoZero"/>
        <c:auto val="1"/>
        <c:lblAlgn val="ctr"/>
        <c:lblOffset val="100"/>
        <c:noMultiLvlLbl val="0"/>
      </c:catAx>
      <c:valAx>
        <c:axId val="131493920"/>
        <c:scaling>
          <c:orientation val="minMax"/>
          <c:max val="1"/>
        </c:scaling>
        <c:delete val="1"/>
        <c:axPos val="l"/>
        <c:numFmt formatCode="0%" sourceLinked="1"/>
        <c:majorTickMark val="none"/>
        <c:minorTickMark val="none"/>
        <c:tickLblPos val="nextTo"/>
        <c:crossAx val="131495488"/>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920478025353201E-2"/>
          <c:y val="3.4375000000000003E-2"/>
          <c:w val="0.80729120398411802"/>
          <c:h val="0.93125000000000002"/>
        </c:manualLayout>
      </c:layout>
      <c:barChart>
        <c:barDir val="bar"/>
        <c:grouping val="clustered"/>
        <c:varyColors val="0"/>
        <c:ser>
          <c:idx val="0"/>
          <c:order val="0"/>
          <c:tx>
            <c:strRef>
              <c:f>Sheet1!$B$1</c:f>
              <c:strCache>
                <c:ptCount val="1"/>
                <c:pt idx="0">
                  <c:v>Series 1</c:v>
                </c:pt>
              </c:strCache>
            </c:strRef>
          </c:tx>
          <c:spPr>
            <a:solidFill>
              <a:schemeClr val="accent6">
                <a:lumMod val="75000"/>
              </a:schemeClr>
            </a:solidFill>
            <a:ln>
              <a:noFill/>
            </a:ln>
            <a:effectLst/>
          </c:spPr>
          <c:invertIfNegative val="0"/>
          <c:dPt>
            <c:idx val="10"/>
            <c:invertIfNegative val="0"/>
            <c:bubble3D val="0"/>
            <c:spPr>
              <a:solidFill>
                <a:schemeClr val="bg1">
                  <a:lumMod val="85000"/>
                </a:schemeClr>
              </a:solidFill>
              <a:ln>
                <a:noFill/>
              </a:ln>
              <a:effectLst/>
            </c:spPr>
            <c:extLst xmlns:c16r2="http://schemas.microsoft.com/office/drawing/2015/06/chart">
              <c:ext xmlns:c16="http://schemas.microsoft.com/office/drawing/2014/chart" uri="{C3380CC4-5D6E-409C-BE32-E72D297353CC}">
                <c16:uniqueId val="{00000001-377E-4E16-AFD2-F625532E834F}"/>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0"/>
                <c:pt idx="0">
                  <c:v>Idrettsorganisasjoner</c:v>
                </c:pt>
                <c:pt idx="1">
                  <c:v>Lokalmiljø og bosted</c:v>
                </c:pt>
                <c:pt idx="2">
                  <c:v>Kulturorganisasjoner</c:v>
                </c:pt>
                <c:pt idx="3">
                  <c:v>Religiøse organisasjoner</c:v>
                </c:pt>
                <c:pt idx="4">
                  <c:v>Politikk- og interesseorganisasjoner</c:v>
                </c:pt>
                <c:pt idx="5">
                  <c:v>Rekreasjon og sosiale foreninger</c:v>
                </c:pt>
                <c:pt idx="6">
                  <c:v>Helse og sosiale tjenester</c:v>
                </c:pt>
                <c:pt idx="7">
                  <c:v>Yrkes-, bransje- og fagforeninger</c:v>
                </c:pt>
                <c:pt idx="8">
                  <c:v>Internasjonale organisasjoner</c:v>
                </c:pt>
                <c:pt idx="9">
                  <c:v>Utdanning og forskning</c:v>
                </c:pt>
              </c:strCache>
            </c:strRef>
          </c:cat>
          <c:val>
            <c:numRef>
              <c:f>Sheet1!$B$2:$B$12</c:f>
              <c:numCache>
                <c:formatCode>###0%</c:formatCode>
                <c:ptCount val="11"/>
                <c:pt idx="0">
                  <c:v>0.195817490494297</c:v>
                </c:pt>
                <c:pt idx="1">
                  <c:v>0.17490494296577899</c:v>
                </c:pt>
                <c:pt idx="2">
                  <c:v>0.14068441064638801</c:v>
                </c:pt>
                <c:pt idx="3">
                  <c:v>8.3650190114068504E-2</c:v>
                </c:pt>
                <c:pt idx="4">
                  <c:v>7.8422053231939196E-2</c:v>
                </c:pt>
                <c:pt idx="5">
                  <c:v>7.5095057034220494E-2</c:v>
                </c:pt>
                <c:pt idx="6">
                  <c:v>6.5114068441064599E-2</c:v>
                </c:pt>
                <c:pt idx="7">
                  <c:v>6.4163498098859295E-2</c:v>
                </c:pt>
                <c:pt idx="8">
                  <c:v>4.8954372623574098E-2</c:v>
                </c:pt>
                <c:pt idx="9">
                  <c:v>3.04182509505703E-2</c:v>
                </c:pt>
                <c:pt idx="10">
                  <c:v>0.35123574144486702</c:v>
                </c:pt>
              </c:numCache>
            </c:numRef>
          </c:val>
          <c:extLst xmlns:c16r2="http://schemas.microsoft.com/office/drawing/2015/06/chart">
            <c:ext xmlns:c16="http://schemas.microsoft.com/office/drawing/2014/chart" uri="{C3380CC4-5D6E-409C-BE32-E72D297353CC}">
              <c16:uniqueId val="{00000002-377E-4E16-AFD2-F625532E834F}"/>
            </c:ext>
          </c:extLst>
        </c:ser>
        <c:dLbls>
          <c:showLegendKey val="0"/>
          <c:showVal val="0"/>
          <c:showCatName val="0"/>
          <c:showSerName val="0"/>
          <c:showPercent val="0"/>
          <c:showBubbleSize val="0"/>
        </c:dLbls>
        <c:gapWidth val="182"/>
        <c:axId val="504684936"/>
        <c:axId val="504677880"/>
      </c:barChart>
      <c:catAx>
        <c:axId val="504684936"/>
        <c:scaling>
          <c:orientation val="maxMin"/>
        </c:scaling>
        <c:delete val="1"/>
        <c:axPos val="l"/>
        <c:numFmt formatCode="General" sourceLinked="1"/>
        <c:majorTickMark val="none"/>
        <c:minorTickMark val="none"/>
        <c:tickLblPos val="nextTo"/>
        <c:crossAx val="504677880"/>
        <c:crosses val="autoZero"/>
        <c:auto val="1"/>
        <c:lblAlgn val="ctr"/>
        <c:lblOffset val="100"/>
        <c:noMultiLvlLbl val="0"/>
      </c:catAx>
      <c:valAx>
        <c:axId val="504677880"/>
        <c:scaling>
          <c:orientation val="minMax"/>
        </c:scaling>
        <c:delete val="1"/>
        <c:axPos val="t"/>
        <c:numFmt formatCode="###0%" sourceLinked="1"/>
        <c:majorTickMark val="none"/>
        <c:minorTickMark val="none"/>
        <c:tickLblPos val="nextTo"/>
        <c:crossAx val="5046849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920478025353201E-2"/>
          <c:y val="3.4375000000000003E-2"/>
          <c:w val="0.80729120398411802"/>
          <c:h val="0.93125000000000002"/>
        </c:manualLayout>
      </c:layout>
      <c:barChart>
        <c:barDir val="bar"/>
        <c:grouping val="clustered"/>
        <c:varyColors val="0"/>
        <c:ser>
          <c:idx val="0"/>
          <c:order val="0"/>
          <c:tx>
            <c:strRef>
              <c:f>Sheet1!$B$1</c:f>
              <c:strCache>
                <c:ptCount val="1"/>
                <c:pt idx="0">
                  <c:v>Series 1</c:v>
                </c:pt>
              </c:strCache>
            </c:strRef>
          </c:tx>
          <c:spPr>
            <a:solidFill>
              <a:schemeClr val="accent6">
                <a:lumMod val="75000"/>
              </a:schemeClr>
            </a:solidFill>
            <a:ln>
              <a:noFill/>
            </a:ln>
            <a:effectLst/>
          </c:spPr>
          <c:invertIfNegative val="0"/>
          <c:dPt>
            <c:idx val="10"/>
            <c:invertIfNegative val="0"/>
            <c:bubble3D val="0"/>
            <c:spPr>
              <a:solidFill>
                <a:schemeClr val="bg1">
                  <a:lumMod val="85000"/>
                </a:schemeClr>
              </a:solidFill>
              <a:ln>
                <a:noFill/>
              </a:ln>
              <a:effectLst/>
            </c:spPr>
            <c:extLst xmlns:c16r2="http://schemas.microsoft.com/office/drawing/2015/06/chart">
              <c:ext xmlns:c16="http://schemas.microsoft.com/office/drawing/2014/chart" uri="{C3380CC4-5D6E-409C-BE32-E72D297353CC}">
                <c16:uniqueId val="{00000001-AB53-462A-9BCA-9F4DA016B5B3}"/>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0"/>
                <c:pt idx="0">
                  <c:v>Idrettsorganisasjoner</c:v>
                </c:pt>
                <c:pt idx="1">
                  <c:v>Lokalmiljø og bosted</c:v>
                </c:pt>
                <c:pt idx="2">
                  <c:v>Kulturorganisasjoner</c:v>
                </c:pt>
                <c:pt idx="3">
                  <c:v>Religiøse organisasjoner</c:v>
                </c:pt>
                <c:pt idx="4">
                  <c:v>Politikk- og interesseorganisasjoner</c:v>
                </c:pt>
                <c:pt idx="5">
                  <c:v>Rekreasjon og sosiale foreninger</c:v>
                </c:pt>
                <c:pt idx="6">
                  <c:v>Helse og sosiale tjenester</c:v>
                </c:pt>
                <c:pt idx="7">
                  <c:v>Yrkes-, bransje- og fagforeninger</c:v>
                </c:pt>
                <c:pt idx="8">
                  <c:v>Internasjonale organisasjoner</c:v>
                </c:pt>
                <c:pt idx="9">
                  <c:v>Utdanning og forskning</c:v>
                </c:pt>
              </c:strCache>
            </c:strRef>
          </c:cat>
          <c:val>
            <c:numRef>
              <c:f>Sheet1!$B$2:$B$12</c:f>
              <c:numCache>
                <c:formatCode>###0%</c:formatCode>
                <c:ptCount val="11"/>
                <c:pt idx="0">
                  <c:v>0.211026615969582</c:v>
                </c:pt>
                <c:pt idx="1">
                  <c:v>0.17395437262357399</c:v>
                </c:pt>
                <c:pt idx="2">
                  <c:v>0.13593155893536099</c:v>
                </c:pt>
                <c:pt idx="3">
                  <c:v>8.0798479087452496E-2</c:v>
                </c:pt>
                <c:pt idx="4">
                  <c:v>0.13212927756654</c:v>
                </c:pt>
                <c:pt idx="5">
                  <c:v>0.114068441064639</c:v>
                </c:pt>
                <c:pt idx="6">
                  <c:v>5.65589353612167E-2</c:v>
                </c:pt>
                <c:pt idx="7">
                  <c:v>0.18488593155893501</c:v>
                </c:pt>
                <c:pt idx="8">
                  <c:v>0.118821292775665</c:v>
                </c:pt>
                <c:pt idx="9">
                  <c:v>3.9923954372623603E-2</c:v>
                </c:pt>
                <c:pt idx="10">
                  <c:v>0.29182509505703402</c:v>
                </c:pt>
              </c:numCache>
            </c:numRef>
          </c:val>
          <c:extLst xmlns:c16r2="http://schemas.microsoft.com/office/drawing/2015/06/chart">
            <c:ext xmlns:c16="http://schemas.microsoft.com/office/drawing/2014/chart" uri="{C3380CC4-5D6E-409C-BE32-E72D297353CC}">
              <c16:uniqueId val="{00000002-AB53-462A-9BCA-9F4DA016B5B3}"/>
            </c:ext>
          </c:extLst>
        </c:ser>
        <c:dLbls>
          <c:showLegendKey val="0"/>
          <c:showVal val="0"/>
          <c:showCatName val="0"/>
          <c:showSerName val="0"/>
          <c:showPercent val="0"/>
          <c:showBubbleSize val="0"/>
        </c:dLbls>
        <c:gapWidth val="182"/>
        <c:axId val="504680624"/>
        <c:axId val="504685328"/>
      </c:barChart>
      <c:catAx>
        <c:axId val="504680624"/>
        <c:scaling>
          <c:orientation val="maxMin"/>
        </c:scaling>
        <c:delete val="1"/>
        <c:axPos val="l"/>
        <c:numFmt formatCode="General" sourceLinked="1"/>
        <c:majorTickMark val="none"/>
        <c:minorTickMark val="none"/>
        <c:tickLblPos val="nextTo"/>
        <c:crossAx val="504685328"/>
        <c:crosses val="autoZero"/>
        <c:auto val="1"/>
        <c:lblAlgn val="ctr"/>
        <c:lblOffset val="100"/>
        <c:noMultiLvlLbl val="0"/>
      </c:catAx>
      <c:valAx>
        <c:axId val="504685328"/>
        <c:scaling>
          <c:orientation val="minMax"/>
        </c:scaling>
        <c:delete val="1"/>
        <c:axPos val="t"/>
        <c:numFmt formatCode="###0%" sourceLinked="1"/>
        <c:majorTickMark val="none"/>
        <c:minorTickMark val="none"/>
        <c:tickLblPos val="nextTo"/>
        <c:crossAx val="5046806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920478025353201E-2"/>
          <c:y val="3.4375000000000003E-2"/>
          <c:w val="0.81583821253112598"/>
          <c:h val="0.93125000000000002"/>
        </c:manualLayout>
      </c:layout>
      <c:barChart>
        <c:barDir val="bar"/>
        <c:grouping val="clustered"/>
        <c:varyColors val="0"/>
        <c:ser>
          <c:idx val="0"/>
          <c:order val="0"/>
          <c:tx>
            <c:strRef>
              <c:f>Sheet1!$B$1</c:f>
              <c:strCache>
                <c:ptCount val="1"/>
                <c:pt idx="0">
                  <c:v>Series 1</c:v>
                </c:pt>
              </c:strCache>
            </c:strRef>
          </c:tx>
          <c:spPr>
            <a:solidFill>
              <a:schemeClr val="accent6">
                <a:lumMod val="75000"/>
              </a:schemeClr>
            </a:solidFill>
            <a:ln>
              <a:noFill/>
            </a:ln>
            <a:effectLst/>
          </c:spPr>
          <c:invertIfNegative val="0"/>
          <c:dPt>
            <c:idx val="10"/>
            <c:invertIfNegative val="0"/>
            <c:bubble3D val="0"/>
            <c:spPr>
              <a:solidFill>
                <a:schemeClr val="bg1">
                  <a:lumMod val="85000"/>
                </a:schemeClr>
              </a:solidFill>
              <a:ln>
                <a:noFill/>
              </a:ln>
              <a:effectLst/>
            </c:spPr>
            <c:extLst xmlns:c16r2="http://schemas.microsoft.com/office/drawing/2015/06/chart">
              <c:ext xmlns:c16="http://schemas.microsoft.com/office/drawing/2014/chart" uri="{C3380CC4-5D6E-409C-BE32-E72D297353CC}">
                <c16:uniqueId val="{00000001-E13E-4D32-9680-0C39E5337CDA}"/>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0"/>
                <c:pt idx="0">
                  <c:v>Idrettsorganisasjoner</c:v>
                </c:pt>
                <c:pt idx="1">
                  <c:v>Lokalmiljø og bosted</c:v>
                </c:pt>
                <c:pt idx="2">
                  <c:v>Kulturorganisasjoner</c:v>
                </c:pt>
                <c:pt idx="3">
                  <c:v>Religiøse organisasjoner</c:v>
                </c:pt>
                <c:pt idx="4">
                  <c:v>Politikk- og interesseorganisasjoner</c:v>
                </c:pt>
                <c:pt idx="5">
                  <c:v>Rekreasjon og sosiale foreninger</c:v>
                </c:pt>
                <c:pt idx="6">
                  <c:v>Helse og sosiale tjenester</c:v>
                </c:pt>
                <c:pt idx="7">
                  <c:v>Yrkes-, bransje- og fagforeninger</c:v>
                </c:pt>
                <c:pt idx="8">
                  <c:v>Internasjonale organisasjoner</c:v>
                </c:pt>
                <c:pt idx="9">
                  <c:v>Utdanning og forskning</c:v>
                </c:pt>
              </c:strCache>
            </c:strRef>
          </c:cat>
          <c:val>
            <c:numRef>
              <c:f>Sheet1!$B$2:$B$12</c:f>
              <c:numCache>
                <c:formatCode>###0%</c:formatCode>
                <c:ptCount val="11"/>
                <c:pt idx="0">
                  <c:v>0.22813688212927799</c:v>
                </c:pt>
                <c:pt idx="1">
                  <c:v>0.191539923954373</c:v>
                </c:pt>
                <c:pt idx="2">
                  <c:v>0.177281368821293</c:v>
                </c:pt>
                <c:pt idx="3">
                  <c:v>9.1254752851711002E-2</c:v>
                </c:pt>
                <c:pt idx="4">
                  <c:v>8.9828897338403102E-2</c:v>
                </c:pt>
                <c:pt idx="5">
                  <c:v>0.10788973384030399</c:v>
                </c:pt>
                <c:pt idx="6">
                  <c:v>5.9885931558935401E-2</c:v>
                </c:pt>
                <c:pt idx="7">
                  <c:v>0.10931558935361201</c:v>
                </c:pt>
                <c:pt idx="8">
                  <c:v>6.1787072243346002E-2</c:v>
                </c:pt>
                <c:pt idx="9">
                  <c:v>3.3269961977186298E-2</c:v>
                </c:pt>
                <c:pt idx="10">
                  <c:v>0.323669201520913</c:v>
                </c:pt>
              </c:numCache>
            </c:numRef>
          </c:val>
          <c:extLst xmlns:c16r2="http://schemas.microsoft.com/office/drawing/2015/06/chart">
            <c:ext xmlns:c16="http://schemas.microsoft.com/office/drawing/2014/chart" uri="{C3380CC4-5D6E-409C-BE32-E72D297353CC}">
              <c16:uniqueId val="{00000002-E13E-4D32-9680-0C39E5337CDA}"/>
            </c:ext>
          </c:extLst>
        </c:ser>
        <c:dLbls>
          <c:showLegendKey val="0"/>
          <c:showVal val="0"/>
          <c:showCatName val="0"/>
          <c:showSerName val="0"/>
          <c:showPercent val="0"/>
          <c:showBubbleSize val="0"/>
        </c:dLbls>
        <c:gapWidth val="182"/>
        <c:axId val="504681800"/>
        <c:axId val="504678272"/>
      </c:barChart>
      <c:catAx>
        <c:axId val="504681800"/>
        <c:scaling>
          <c:orientation val="maxMin"/>
        </c:scaling>
        <c:delete val="1"/>
        <c:axPos val="l"/>
        <c:numFmt formatCode="General" sourceLinked="1"/>
        <c:majorTickMark val="none"/>
        <c:minorTickMark val="none"/>
        <c:tickLblPos val="nextTo"/>
        <c:crossAx val="504678272"/>
        <c:crosses val="autoZero"/>
        <c:auto val="1"/>
        <c:lblAlgn val="ctr"/>
        <c:lblOffset val="100"/>
        <c:noMultiLvlLbl val="0"/>
      </c:catAx>
      <c:valAx>
        <c:axId val="504678272"/>
        <c:scaling>
          <c:orientation val="minMax"/>
        </c:scaling>
        <c:delete val="1"/>
        <c:axPos val="t"/>
        <c:numFmt formatCode="###0%" sourceLinked="1"/>
        <c:majorTickMark val="none"/>
        <c:minorTickMark val="none"/>
        <c:tickLblPos val="nextTo"/>
        <c:crossAx val="5046818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920478025353201E-2"/>
          <c:y val="3.4375000000000003E-2"/>
          <c:w val="0.80729120398411802"/>
          <c:h val="0.93125000000000002"/>
        </c:manualLayout>
      </c:layout>
      <c:barChart>
        <c:barDir val="bar"/>
        <c:grouping val="clustered"/>
        <c:varyColors val="0"/>
        <c:ser>
          <c:idx val="0"/>
          <c:order val="0"/>
          <c:tx>
            <c:strRef>
              <c:f>Sheet1!$B$1</c:f>
              <c:strCache>
                <c:ptCount val="1"/>
                <c:pt idx="0">
                  <c:v>Series 1</c:v>
                </c:pt>
              </c:strCache>
            </c:strRef>
          </c:tx>
          <c:spPr>
            <a:solidFill>
              <a:schemeClr val="accent6">
                <a:lumMod val="75000"/>
              </a:schemeClr>
            </a:solidFill>
            <a:ln>
              <a:noFill/>
            </a:ln>
            <a:effectLst/>
          </c:spPr>
          <c:invertIfNegative val="0"/>
          <c:dPt>
            <c:idx val="10"/>
            <c:invertIfNegative val="0"/>
            <c:bubble3D val="0"/>
            <c:spPr>
              <a:solidFill>
                <a:schemeClr val="bg1">
                  <a:lumMod val="85000"/>
                </a:schemeClr>
              </a:solidFill>
              <a:ln>
                <a:noFill/>
              </a:ln>
              <a:effectLst/>
            </c:spPr>
            <c:extLst xmlns:c16r2="http://schemas.microsoft.com/office/drawing/2015/06/chart">
              <c:ext xmlns:c16="http://schemas.microsoft.com/office/drawing/2014/chart" uri="{C3380CC4-5D6E-409C-BE32-E72D297353CC}">
                <c16:uniqueId val="{00000001-ECEC-4660-9ADA-CB2A25E3143A}"/>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0"/>
                <c:pt idx="0">
                  <c:v>Idrettsorganisasjoner</c:v>
                </c:pt>
                <c:pt idx="1">
                  <c:v>Lokalmiljø og bosted</c:v>
                </c:pt>
                <c:pt idx="2">
                  <c:v>Kulturorganisasjoner</c:v>
                </c:pt>
                <c:pt idx="3">
                  <c:v>Religiøse organisasjoner</c:v>
                </c:pt>
                <c:pt idx="4">
                  <c:v>Politikk- og interesseorganisasjoner</c:v>
                </c:pt>
                <c:pt idx="5">
                  <c:v>Rekreasjon og sosiale foreninger</c:v>
                </c:pt>
                <c:pt idx="6">
                  <c:v>Helse og sosiale tjenester</c:v>
                </c:pt>
                <c:pt idx="7">
                  <c:v>Yrkes-, bransje- og fagforeninger</c:v>
                </c:pt>
                <c:pt idx="8">
                  <c:v>Internasjonale organisasjoner</c:v>
                </c:pt>
                <c:pt idx="9">
                  <c:v>Utdanning og forskning</c:v>
                </c:pt>
              </c:strCache>
            </c:strRef>
          </c:cat>
          <c:val>
            <c:numRef>
              <c:f>Sheet1!$B$2:$B$12</c:f>
              <c:numCache>
                <c:formatCode>###0%</c:formatCode>
                <c:ptCount val="11"/>
                <c:pt idx="0">
                  <c:v>0.211977186311787</c:v>
                </c:pt>
                <c:pt idx="1">
                  <c:v>0.12547528517110301</c:v>
                </c:pt>
                <c:pt idx="2">
                  <c:v>0.11787072243346</c:v>
                </c:pt>
                <c:pt idx="3">
                  <c:v>0.12547528517110301</c:v>
                </c:pt>
                <c:pt idx="4">
                  <c:v>9.8859315589353597E-2</c:v>
                </c:pt>
                <c:pt idx="5">
                  <c:v>6.2262357414448702E-2</c:v>
                </c:pt>
                <c:pt idx="6">
                  <c:v>0.163022813688213</c:v>
                </c:pt>
                <c:pt idx="7">
                  <c:v>5.65589353612167E-2</c:v>
                </c:pt>
                <c:pt idx="8">
                  <c:v>0.36929657794676801</c:v>
                </c:pt>
                <c:pt idx="9">
                  <c:v>4.32509505703422E-2</c:v>
                </c:pt>
                <c:pt idx="10">
                  <c:v>0.26330798479087503</c:v>
                </c:pt>
              </c:numCache>
            </c:numRef>
          </c:val>
          <c:extLst xmlns:c16r2="http://schemas.microsoft.com/office/drawing/2015/06/chart">
            <c:ext xmlns:c16="http://schemas.microsoft.com/office/drawing/2014/chart" uri="{C3380CC4-5D6E-409C-BE32-E72D297353CC}">
              <c16:uniqueId val="{00000002-ECEC-4660-9ADA-CB2A25E3143A}"/>
            </c:ext>
          </c:extLst>
        </c:ser>
        <c:dLbls>
          <c:showLegendKey val="0"/>
          <c:showVal val="0"/>
          <c:showCatName val="0"/>
          <c:showSerName val="0"/>
          <c:showPercent val="0"/>
          <c:showBubbleSize val="0"/>
        </c:dLbls>
        <c:gapWidth val="182"/>
        <c:axId val="504684152"/>
        <c:axId val="504679056"/>
      </c:barChart>
      <c:catAx>
        <c:axId val="504684152"/>
        <c:scaling>
          <c:orientation val="maxMin"/>
        </c:scaling>
        <c:delete val="1"/>
        <c:axPos val="l"/>
        <c:numFmt formatCode="General" sourceLinked="1"/>
        <c:majorTickMark val="none"/>
        <c:minorTickMark val="none"/>
        <c:tickLblPos val="nextTo"/>
        <c:crossAx val="504679056"/>
        <c:crosses val="autoZero"/>
        <c:auto val="1"/>
        <c:lblAlgn val="ctr"/>
        <c:lblOffset val="100"/>
        <c:noMultiLvlLbl val="0"/>
      </c:catAx>
      <c:valAx>
        <c:axId val="504679056"/>
        <c:scaling>
          <c:orientation val="minMax"/>
        </c:scaling>
        <c:delete val="1"/>
        <c:axPos val="t"/>
        <c:numFmt formatCode="###0%" sourceLinked="1"/>
        <c:majorTickMark val="none"/>
        <c:minorTickMark val="none"/>
        <c:tickLblPos val="nextTo"/>
        <c:crossAx val="5046841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6DE5F3-43BE-459B-9A5A-C6740DBA7073}"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nb-NO"/>
        </a:p>
      </dgm:t>
    </dgm:pt>
    <dgm:pt modelId="{823E8DD8-10E8-434A-9246-DD351E25FD29}">
      <dgm:prSet phldrT="[Text]" custT="1"/>
      <dgm:spPr>
        <a:solidFill>
          <a:schemeClr val="tx2">
            <a:lumMod val="40000"/>
            <a:lumOff val="60000"/>
          </a:schemeClr>
        </a:solidFill>
      </dgm:spPr>
      <dgm:t>
        <a:bodyPr/>
        <a:lstStyle/>
        <a:p>
          <a:r>
            <a:rPr lang="nb-NO" sz="900" dirty="0">
              <a:solidFill>
                <a:schemeClr val="tx1"/>
              </a:solidFill>
            </a:rPr>
            <a:t>Frivillig</a:t>
          </a:r>
        </a:p>
      </dgm:t>
    </dgm:pt>
    <dgm:pt modelId="{6836CA37-48A6-427B-9E8C-75A62FB4C02C}" type="parTrans" cxnId="{592888D7-211D-41A7-9C76-7DBA690369E5}">
      <dgm:prSet/>
      <dgm:spPr/>
      <dgm:t>
        <a:bodyPr/>
        <a:lstStyle/>
        <a:p>
          <a:endParaRPr lang="nb-NO" sz="1600"/>
        </a:p>
      </dgm:t>
    </dgm:pt>
    <dgm:pt modelId="{11D07829-8D6E-4386-89E1-7559BDE373BC}" type="sibTrans" cxnId="{592888D7-211D-41A7-9C76-7DBA690369E5}">
      <dgm:prSet/>
      <dgm:spPr/>
      <dgm:t>
        <a:bodyPr/>
        <a:lstStyle/>
        <a:p>
          <a:endParaRPr lang="nb-NO" sz="1600"/>
        </a:p>
      </dgm:t>
    </dgm:pt>
    <dgm:pt modelId="{B56BB118-852A-4516-A54A-4885B43AB474}">
      <dgm:prSet phldrT="[Text]" custT="1"/>
      <dgm:spPr>
        <a:solidFill>
          <a:schemeClr val="tx2">
            <a:lumMod val="40000"/>
            <a:lumOff val="60000"/>
          </a:schemeClr>
        </a:solidFill>
      </dgm:spPr>
      <dgm:t>
        <a:bodyPr/>
        <a:lstStyle/>
        <a:p>
          <a:r>
            <a:rPr lang="nb-NO" sz="900" dirty="0">
              <a:solidFill>
                <a:schemeClr val="tx1"/>
              </a:solidFill>
            </a:rPr>
            <a:t>Medlem</a:t>
          </a:r>
        </a:p>
      </dgm:t>
    </dgm:pt>
    <dgm:pt modelId="{0A11D479-6DEB-4987-A51B-101C1F337331}" type="parTrans" cxnId="{EFDD3A12-A87D-4211-ADEF-E78CD192B5A0}">
      <dgm:prSet custT="1"/>
      <dgm:spPr>
        <a:ln>
          <a:solidFill>
            <a:schemeClr val="tx1">
              <a:lumMod val="60000"/>
              <a:lumOff val="40000"/>
            </a:schemeClr>
          </a:solidFill>
        </a:ln>
      </dgm:spPr>
      <dgm:t>
        <a:bodyPr/>
        <a:lstStyle/>
        <a:p>
          <a:endParaRPr lang="nb-NO" sz="400"/>
        </a:p>
      </dgm:t>
    </dgm:pt>
    <dgm:pt modelId="{F3EFD09C-DB95-4EDC-9D99-7A5ABE461DEA}" type="sibTrans" cxnId="{EFDD3A12-A87D-4211-ADEF-E78CD192B5A0}">
      <dgm:prSet/>
      <dgm:spPr/>
      <dgm:t>
        <a:bodyPr/>
        <a:lstStyle/>
        <a:p>
          <a:endParaRPr lang="nb-NO" sz="1600"/>
        </a:p>
      </dgm:t>
    </dgm:pt>
    <dgm:pt modelId="{DDA18579-8458-4329-A6B7-FDA4A6E0EF03}">
      <dgm:prSet phldrT="[Text]" custT="1"/>
      <dgm:spPr>
        <a:solidFill>
          <a:schemeClr val="tx2">
            <a:lumMod val="40000"/>
            <a:lumOff val="60000"/>
          </a:schemeClr>
        </a:solidFill>
      </dgm:spPr>
      <dgm:t>
        <a:bodyPr/>
        <a:lstStyle/>
        <a:p>
          <a:r>
            <a:rPr lang="nb-NO" sz="900" dirty="0">
              <a:solidFill>
                <a:schemeClr val="tx1"/>
              </a:solidFill>
            </a:rPr>
            <a:t>Med på aktivitet</a:t>
          </a:r>
        </a:p>
      </dgm:t>
    </dgm:pt>
    <dgm:pt modelId="{BB29CFCE-CBC5-493E-AD24-D564C0489878}" type="parTrans" cxnId="{3092A72E-3FFB-40B0-ABFD-DAE7A8E7F800}">
      <dgm:prSet custT="1"/>
      <dgm:spPr>
        <a:ln>
          <a:solidFill>
            <a:schemeClr val="tx1">
              <a:lumMod val="60000"/>
              <a:lumOff val="40000"/>
            </a:schemeClr>
          </a:solidFill>
        </a:ln>
      </dgm:spPr>
      <dgm:t>
        <a:bodyPr/>
        <a:lstStyle/>
        <a:p>
          <a:endParaRPr lang="nb-NO" sz="400"/>
        </a:p>
      </dgm:t>
    </dgm:pt>
    <dgm:pt modelId="{51ED2ED7-87C5-450C-87E0-7C31796BAA22}" type="sibTrans" cxnId="{3092A72E-3FFB-40B0-ABFD-DAE7A8E7F800}">
      <dgm:prSet/>
      <dgm:spPr/>
      <dgm:t>
        <a:bodyPr/>
        <a:lstStyle/>
        <a:p>
          <a:endParaRPr lang="nb-NO" sz="1600"/>
        </a:p>
      </dgm:t>
    </dgm:pt>
    <dgm:pt modelId="{42911838-D2DE-4573-A0F8-9C499ADD69AE}">
      <dgm:prSet phldrT="[Text]" custT="1"/>
      <dgm:spPr>
        <a:solidFill>
          <a:schemeClr val="accent3">
            <a:lumMod val="40000"/>
            <a:lumOff val="60000"/>
          </a:schemeClr>
        </a:solidFill>
      </dgm:spPr>
      <dgm:t>
        <a:bodyPr/>
        <a:lstStyle/>
        <a:p>
          <a:r>
            <a:rPr lang="nb-NO" sz="900" dirty="0">
              <a:solidFill>
                <a:schemeClr val="tx1"/>
              </a:solidFill>
            </a:rPr>
            <a:t>Ikke med på aktivitet</a:t>
          </a:r>
        </a:p>
      </dgm:t>
    </dgm:pt>
    <dgm:pt modelId="{0BDD2824-EFC3-47B0-A752-F2C82A43913B}" type="parTrans" cxnId="{D78AC73B-D410-47E3-B0BC-807509832994}">
      <dgm:prSet custT="1"/>
      <dgm:spPr>
        <a:ln>
          <a:solidFill>
            <a:schemeClr val="tx1">
              <a:lumMod val="60000"/>
              <a:lumOff val="40000"/>
            </a:schemeClr>
          </a:solidFill>
        </a:ln>
      </dgm:spPr>
      <dgm:t>
        <a:bodyPr/>
        <a:lstStyle/>
        <a:p>
          <a:endParaRPr lang="nb-NO" sz="400"/>
        </a:p>
      </dgm:t>
    </dgm:pt>
    <dgm:pt modelId="{FDA7EF03-B701-42A9-AF59-AAD8785A883B}" type="sibTrans" cxnId="{D78AC73B-D410-47E3-B0BC-807509832994}">
      <dgm:prSet/>
      <dgm:spPr/>
      <dgm:t>
        <a:bodyPr/>
        <a:lstStyle/>
        <a:p>
          <a:endParaRPr lang="nb-NO" sz="1600"/>
        </a:p>
      </dgm:t>
    </dgm:pt>
    <dgm:pt modelId="{E5D10539-31F0-4664-AEE6-F62DFC2572F7}">
      <dgm:prSet phldrT="[Text]" custT="1"/>
      <dgm:spPr>
        <a:solidFill>
          <a:schemeClr val="tx2">
            <a:lumMod val="40000"/>
            <a:lumOff val="60000"/>
          </a:schemeClr>
        </a:solidFill>
      </dgm:spPr>
      <dgm:t>
        <a:bodyPr/>
        <a:lstStyle/>
        <a:p>
          <a:r>
            <a:rPr lang="nb-NO" sz="900" dirty="0">
              <a:solidFill>
                <a:schemeClr val="tx1"/>
              </a:solidFill>
            </a:rPr>
            <a:t>Gir penger</a:t>
          </a:r>
        </a:p>
      </dgm:t>
    </dgm:pt>
    <dgm:pt modelId="{270CCE1E-9299-4496-A70E-79844E2E4E78}" type="parTrans" cxnId="{13296F59-7C3E-48CF-9AD5-46538061C2A9}">
      <dgm:prSet custT="1"/>
      <dgm:spPr>
        <a:ln>
          <a:solidFill>
            <a:schemeClr val="tx1">
              <a:lumMod val="60000"/>
              <a:lumOff val="40000"/>
            </a:schemeClr>
          </a:solidFill>
        </a:ln>
      </dgm:spPr>
      <dgm:t>
        <a:bodyPr/>
        <a:lstStyle/>
        <a:p>
          <a:endParaRPr lang="nb-NO" sz="400"/>
        </a:p>
      </dgm:t>
    </dgm:pt>
    <dgm:pt modelId="{87AE417C-0669-4C5C-8B2B-A70328A67F24}" type="sibTrans" cxnId="{13296F59-7C3E-48CF-9AD5-46538061C2A9}">
      <dgm:prSet/>
      <dgm:spPr/>
      <dgm:t>
        <a:bodyPr/>
        <a:lstStyle/>
        <a:p>
          <a:endParaRPr lang="nb-NO" sz="1600"/>
        </a:p>
      </dgm:t>
    </dgm:pt>
    <dgm:pt modelId="{32F84066-3422-4CB4-BD62-AC1F61892553}">
      <dgm:prSet phldrT="[Text]" custT="1"/>
      <dgm:spPr>
        <a:solidFill>
          <a:schemeClr val="accent3">
            <a:lumMod val="40000"/>
            <a:lumOff val="60000"/>
          </a:schemeClr>
        </a:solidFill>
      </dgm:spPr>
      <dgm:t>
        <a:bodyPr/>
        <a:lstStyle/>
        <a:p>
          <a:r>
            <a:rPr lang="nb-NO" sz="900" dirty="0">
              <a:solidFill>
                <a:schemeClr val="tx1"/>
              </a:solidFill>
            </a:rPr>
            <a:t>Gir ikke penger</a:t>
          </a:r>
        </a:p>
      </dgm:t>
    </dgm:pt>
    <dgm:pt modelId="{874FD23F-309A-4214-B365-6579DA017B2A}" type="parTrans" cxnId="{F5F1C9C0-1EFB-45EA-A9F8-366BFF167575}">
      <dgm:prSet custT="1"/>
      <dgm:spPr>
        <a:ln>
          <a:solidFill>
            <a:schemeClr val="tx1">
              <a:lumMod val="60000"/>
              <a:lumOff val="40000"/>
            </a:schemeClr>
          </a:solidFill>
        </a:ln>
      </dgm:spPr>
      <dgm:t>
        <a:bodyPr/>
        <a:lstStyle/>
        <a:p>
          <a:endParaRPr lang="nb-NO" sz="400"/>
        </a:p>
      </dgm:t>
    </dgm:pt>
    <dgm:pt modelId="{B1C49615-EBD3-428E-AC75-86CB8F41A142}" type="sibTrans" cxnId="{F5F1C9C0-1EFB-45EA-A9F8-366BFF167575}">
      <dgm:prSet/>
      <dgm:spPr/>
      <dgm:t>
        <a:bodyPr/>
        <a:lstStyle/>
        <a:p>
          <a:endParaRPr lang="nb-NO" sz="1600"/>
        </a:p>
      </dgm:t>
    </dgm:pt>
    <dgm:pt modelId="{BEB512C8-3D8C-45BB-9DDD-B952179636A8}">
      <dgm:prSet phldrT="[Text]" custT="1"/>
      <dgm:spPr>
        <a:solidFill>
          <a:schemeClr val="tx2">
            <a:lumMod val="40000"/>
            <a:lumOff val="60000"/>
          </a:schemeClr>
        </a:solidFill>
      </dgm:spPr>
      <dgm:t>
        <a:bodyPr/>
        <a:lstStyle/>
        <a:p>
          <a:r>
            <a:rPr lang="nb-NO" sz="900" dirty="0">
              <a:solidFill>
                <a:schemeClr val="tx1"/>
              </a:solidFill>
            </a:rPr>
            <a:t>Gir penger</a:t>
          </a:r>
        </a:p>
      </dgm:t>
    </dgm:pt>
    <dgm:pt modelId="{5FD3CC6C-7A1D-47F7-8349-E20EEAEFF862}" type="parTrans" cxnId="{B33BA058-29C9-4EEA-9962-0B0EC6B1F468}">
      <dgm:prSet custT="1"/>
      <dgm:spPr>
        <a:ln>
          <a:solidFill>
            <a:schemeClr val="tx1">
              <a:lumMod val="60000"/>
              <a:lumOff val="40000"/>
            </a:schemeClr>
          </a:solidFill>
        </a:ln>
      </dgm:spPr>
      <dgm:t>
        <a:bodyPr/>
        <a:lstStyle/>
        <a:p>
          <a:endParaRPr lang="nb-NO" sz="400"/>
        </a:p>
      </dgm:t>
    </dgm:pt>
    <dgm:pt modelId="{199D794B-422F-40BD-846F-04FEA18FDF1B}" type="sibTrans" cxnId="{B33BA058-29C9-4EEA-9962-0B0EC6B1F468}">
      <dgm:prSet/>
      <dgm:spPr/>
      <dgm:t>
        <a:bodyPr/>
        <a:lstStyle/>
        <a:p>
          <a:endParaRPr lang="nb-NO" sz="1600"/>
        </a:p>
      </dgm:t>
    </dgm:pt>
    <dgm:pt modelId="{6BF88921-6658-4E83-B6FE-3EEFC3B52D6D}">
      <dgm:prSet phldrT="[Text]" custT="1"/>
      <dgm:spPr>
        <a:solidFill>
          <a:schemeClr val="accent3">
            <a:lumMod val="40000"/>
            <a:lumOff val="60000"/>
          </a:schemeClr>
        </a:solidFill>
      </dgm:spPr>
      <dgm:t>
        <a:bodyPr/>
        <a:lstStyle/>
        <a:p>
          <a:r>
            <a:rPr lang="nb-NO" sz="900" dirty="0">
              <a:solidFill>
                <a:schemeClr val="tx1"/>
              </a:solidFill>
            </a:rPr>
            <a:t>Gir ikke penger</a:t>
          </a:r>
        </a:p>
      </dgm:t>
    </dgm:pt>
    <dgm:pt modelId="{B20B72E6-1277-47E1-9DFB-546D68862C86}" type="parTrans" cxnId="{5E46475C-67B0-4BA5-901F-00F610761B84}">
      <dgm:prSet custT="1"/>
      <dgm:spPr>
        <a:ln>
          <a:solidFill>
            <a:schemeClr val="tx1">
              <a:lumMod val="60000"/>
              <a:lumOff val="40000"/>
            </a:schemeClr>
          </a:solidFill>
        </a:ln>
      </dgm:spPr>
      <dgm:t>
        <a:bodyPr/>
        <a:lstStyle/>
        <a:p>
          <a:endParaRPr lang="nb-NO" sz="400"/>
        </a:p>
      </dgm:t>
    </dgm:pt>
    <dgm:pt modelId="{EEDD72F6-8E73-40BB-A16A-9D6D0FA70C6B}" type="sibTrans" cxnId="{5E46475C-67B0-4BA5-901F-00F610761B84}">
      <dgm:prSet/>
      <dgm:spPr/>
      <dgm:t>
        <a:bodyPr/>
        <a:lstStyle/>
        <a:p>
          <a:endParaRPr lang="nb-NO" sz="1600"/>
        </a:p>
      </dgm:t>
    </dgm:pt>
    <dgm:pt modelId="{8204ED5E-8279-49DB-9C9E-5FAD1897952D}">
      <dgm:prSet phldrT="[Text]" custT="1"/>
      <dgm:spPr>
        <a:solidFill>
          <a:schemeClr val="tx2">
            <a:lumMod val="40000"/>
            <a:lumOff val="60000"/>
          </a:schemeClr>
        </a:solidFill>
      </dgm:spPr>
      <dgm:t>
        <a:bodyPr/>
        <a:lstStyle/>
        <a:p>
          <a:r>
            <a:rPr lang="nb-NO" sz="900" dirty="0">
              <a:solidFill>
                <a:schemeClr val="tx1"/>
              </a:solidFill>
            </a:rPr>
            <a:t>Med på aktivitet</a:t>
          </a:r>
        </a:p>
      </dgm:t>
    </dgm:pt>
    <dgm:pt modelId="{A69557AE-B986-4496-926C-E1E30B0520F1}" type="parTrans" cxnId="{988C1E6F-DD7D-4776-941C-E2741D22C29C}">
      <dgm:prSet custT="1"/>
      <dgm:spPr>
        <a:ln>
          <a:solidFill>
            <a:schemeClr val="tx1">
              <a:lumMod val="60000"/>
              <a:lumOff val="40000"/>
            </a:schemeClr>
          </a:solidFill>
        </a:ln>
      </dgm:spPr>
      <dgm:t>
        <a:bodyPr/>
        <a:lstStyle/>
        <a:p>
          <a:endParaRPr lang="nb-NO" sz="400"/>
        </a:p>
      </dgm:t>
    </dgm:pt>
    <dgm:pt modelId="{288F2A0C-7C8C-4AD9-80C3-6E4ECCE722A0}" type="sibTrans" cxnId="{988C1E6F-DD7D-4776-941C-E2741D22C29C}">
      <dgm:prSet/>
      <dgm:spPr/>
      <dgm:t>
        <a:bodyPr/>
        <a:lstStyle/>
        <a:p>
          <a:endParaRPr lang="nb-NO" sz="1600"/>
        </a:p>
      </dgm:t>
    </dgm:pt>
    <dgm:pt modelId="{66126E5B-3676-4BDE-81F8-F6B0BB223C28}">
      <dgm:prSet phldrT="[Text]" custT="1"/>
      <dgm:spPr>
        <a:solidFill>
          <a:schemeClr val="tx2">
            <a:lumMod val="40000"/>
            <a:lumOff val="60000"/>
          </a:schemeClr>
        </a:solidFill>
      </dgm:spPr>
      <dgm:t>
        <a:bodyPr/>
        <a:lstStyle/>
        <a:p>
          <a:r>
            <a:rPr lang="nb-NO" sz="900" dirty="0">
              <a:solidFill>
                <a:schemeClr val="tx1"/>
              </a:solidFill>
            </a:rPr>
            <a:t>Gir penger</a:t>
          </a:r>
        </a:p>
      </dgm:t>
    </dgm:pt>
    <dgm:pt modelId="{5ECF4FC0-3A3C-41FE-B96F-EE6010F0ED12}" type="parTrans" cxnId="{08817B5D-9A18-44F0-9753-134E8E783E34}">
      <dgm:prSet custT="1"/>
      <dgm:spPr>
        <a:ln>
          <a:solidFill>
            <a:schemeClr val="tx1">
              <a:lumMod val="60000"/>
              <a:lumOff val="40000"/>
            </a:schemeClr>
          </a:solidFill>
        </a:ln>
      </dgm:spPr>
      <dgm:t>
        <a:bodyPr/>
        <a:lstStyle/>
        <a:p>
          <a:endParaRPr lang="nb-NO" sz="400"/>
        </a:p>
      </dgm:t>
    </dgm:pt>
    <dgm:pt modelId="{35C4B8CE-1D0A-40E2-A356-DEB1FAB421F4}" type="sibTrans" cxnId="{08817B5D-9A18-44F0-9753-134E8E783E34}">
      <dgm:prSet/>
      <dgm:spPr/>
      <dgm:t>
        <a:bodyPr/>
        <a:lstStyle/>
        <a:p>
          <a:endParaRPr lang="nb-NO" sz="1600"/>
        </a:p>
      </dgm:t>
    </dgm:pt>
    <dgm:pt modelId="{FA7A7E1C-3795-4C6A-932A-68BEE373C84D}">
      <dgm:prSet phldrT="[Text]" custT="1"/>
      <dgm:spPr>
        <a:solidFill>
          <a:schemeClr val="accent3">
            <a:lumMod val="40000"/>
            <a:lumOff val="60000"/>
          </a:schemeClr>
        </a:solidFill>
      </dgm:spPr>
      <dgm:t>
        <a:bodyPr/>
        <a:lstStyle/>
        <a:p>
          <a:r>
            <a:rPr lang="nb-NO" sz="900" dirty="0">
              <a:solidFill>
                <a:schemeClr val="tx1"/>
              </a:solidFill>
            </a:rPr>
            <a:t>Gir ikke penger</a:t>
          </a:r>
        </a:p>
      </dgm:t>
    </dgm:pt>
    <dgm:pt modelId="{14AF2BE3-9753-45D7-988C-CE6A069F4503}" type="parTrans" cxnId="{63B270C0-E024-42EE-8E53-52A2508DC7EF}">
      <dgm:prSet custT="1"/>
      <dgm:spPr>
        <a:ln>
          <a:solidFill>
            <a:schemeClr val="tx1">
              <a:lumMod val="60000"/>
              <a:lumOff val="40000"/>
            </a:schemeClr>
          </a:solidFill>
        </a:ln>
      </dgm:spPr>
      <dgm:t>
        <a:bodyPr/>
        <a:lstStyle/>
        <a:p>
          <a:endParaRPr lang="nb-NO" sz="400"/>
        </a:p>
      </dgm:t>
    </dgm:pt>
    <dgm:pt modelId="{41397935-7DD6-4F1B-9355-013200BA788A}" type="sibTrans" cxnId="{63B270C0-E024-42EE-8E53-52A2508DC7EF}">
      <dgm:prSet/>
      <dgm:spPr/>
      <dgm:t>
        <a:bodyPr/>
        <a:lstStyle/>
        <a:p>
          <a:endParaRPr lang="nb-NO" sz="1600"/>
        </a:p>
      </dgm:t>
    </dgm:pt>
    <dgm:pt modelId="{4E3C2DE9-388A-43AA-8B1B-969E28BE5E13}">
      <dgm:prSet phldrT="[Text]" custT="1"/>
      <dgm:spPr>
        <a:solidFill>
          <a:schemeClr val="accent3">
            <a:lumMod val="40000"/>
            <a:lumOff val="60000"/>
          </a:schemeClr>
        </a:solidFill>
      </dgm:spPr>
      <dgm:t>
        <a:bodyPr/>
        <a:lstStyle/>
        <a:p>
          <a:r>
            <a:rPr lang="nb-NO" sz="900" dirty="0">
              <a:solidFill>
                <a:schemeClr val="tx1"/>
              </a:solidFill>
            </a:rPr>
            <a:t>Ikke med på aktivitet</a:t>
          </a:r>
        </a:p>
      </dgm:t>
    </dgm:pt>
    <dgm:pt modelId="{20287F46-56D4-4F9A-993E-E9D799478946}" type="parTrans" cxnId="{44FED404-FD6E-4EDC-B841-335E5128A5BE}">
      <dgm:prSet custT="1"/>
      <dgm:spPr>
        <a:ln>
          <a:solidFill>
            <a:schemeClr val="tx1">
              <a:lumMod val="60000"/>
              <a:lumOff val="40000"/>
            </a:schemeClr>
          </a:solidFill>
        </a:ln>
      </dgm:spPr>
      <dgm:t>
        <a:bodyPr/>
        <a:lstStyle/>
        <a:p>
          <a:endParaRPr lang="nb-NO" sz="400"/>
        </a:p>
      </dgm:t>
    </dgm:pt>
    <dgm:pt modelId="{C7816774-9401-464A-9EDE-62C8D9176B0E}" type="sibTrans" cxnId="{44FED404-FD6E-4EDC-B841-335E5128A5BE}">
      <dgm:prSet/>
      <dgm:spPr/>
      <dgm:t>
        <a:bodyPr/>
        <a:lstStyle/>
        <a:p>
          <a:endParaRPr lang="nb-NO" sz="1600"/>
        </a:p>
      </dgm:t>
    </dgm:pt>
    <dgm:pt modelId="{79C863EF-2917-4AC8-BFDD-E1831255B478}">
      <dgm:prSet phldrT="[Text]" custT="1"/>
      <dgm:spPr>
        <a:solidFill>
          <a:schemeClr val="tx2">
            <a:lumMod val="40000"/>
            <a:lumOff val="60000"/>
          </a:schemeClr>
        </a:solidFill>
      </dgm:spPr>
      <dgm:t>
        <a:bodyPr/>
        <a:lstStyle/>
        <a:p>
          <a:r>
            <a:rPr lang="nb-NO" sz="900" dirty="0">
              <a:solidFill>
                <a:schemeClr val="tx1"/>
              </a:solidFill>
            </a:rPr>
            <a:t>Gir penger</a:t>
          </a:r>
        </a:p>
      </dgm:t>
    </dgm:pt>
    <dgm:pt modelId="{DCC82C6E-5881-47B7-93B7-DE786141D6A7}" type="parTrans" cxnId="{A8336554-4A7D-41E8-821F-3685AA953536}">
      <dgm:prSet custT="1"/>
      <dgm:spPr>
        <a:ln>
          <a:solidFill>
            <a:schemeClr val="tx1">
              <a:lumMod val="60000"/>
              <a:lumOff val="40000"/>
            </a:schemeClr>
          </a:solidFill>
        </a:ln>
      </dgm:spPr>
      <dgm:t>
        <a:bodyPr/>
        <a:lstStyle/>
        <a:p>
          <a:endParaRPr lang="nb-NO" sz="400"/>
        </a:p>
      </dgm:t>
    </dgm:pt>
    <dgm:pt modelId="{09B36A2B-47EB-43E6-B7A3-E10225059A42}" type="sibTrans" cxnId="{A8336554-4A7D-41E8-821F-3685AA953536}">
      <dgm:prSet/>
      <dgm:spPr/>
      <dgm:t>
        <a:bodyPr/>
        <a:lstStyle/>
        <a:p>
          <a:endParaRPr lang="nb-NO" sz="1600"/>
        </a:p>
      </dgm:t>
    </dgm:pt>
    <dgm:pt modelId="{D39B76B7-4F32-4766-8FE1-0412C969326C}">
      <dgm:prSet phldrT="[Text]" custT="1"/>
      <dgm:spPr>
        <a:solidFill>
          <a:schemeClr val="accent3">
            <a:lumMod val="40000"/>
            <a:lumOff val="60000"/>
          </a:schemeClr>
        </a:solidFill>
      </dgm:spPr>
      <dgm:t>
        <a:bodyPr/>
        <a:lstStyle/>
        <a:p>
          <a:r>
            <a:rPr lang="nb-NO" sz="900" dirty="0">
              <a:solidFill>
                <a:schemeClr val="tx1"/>
              </a:solidFill>
            </a:rPr>
            <a:t>Gir ikke penger</a:t>
          </a:r>
        </a:p>
      </dgm:t>
    </dgm:pt>
    <dgm:pt modelId="{D0177553-45DC-4D95-BC4A-9883B4887C62}" type="parTrans" cxnId="{DDB97382-64EF-4D4B-9E69-108DA018CEDE}">
      <dgm:prSet custT="1"/>
      <dgm:spPr>
        <a:ln>
          <a:solidFill>
            <a:schemeClr val="tx1">
              <a:lumMod val="60000"/>
              <a:lumOff val="40000"/>
            </a:schemeClr>
          </a:solidFill>
        </a:ln>
      </dgm:spPr>
      <dgm:t>
        <a:bodyPr/>
        <a:lstStyle/>
        <a:p>
          <a:endParaRPr lang="nb-NO" sz="400"/>
        </a:p>
      </dgm:t>
    </dgm:pt>
    <dgm:pt modelId="{8D308F94-3A84-4E0E-8A0B-4296B875D713}" type="sibTrans" cxnId="{DDB97382-64EF-4D4B-9E69-108DA018CEDE}">
      <dgm:prSet/>
      <dgm:spPr/>
      <dgm:t>
        <a:bodyPr/>
        <a:lstStyle/>
        <a:p>
          <a:endParaRPr lang="nb-NO" sz="1600"/>
        </a:p>
      </dgm:t>
    </dgm:pt>
    <dgm:pt modelId="{CD053222-963B-4B03-9C2B-C71D6CE81A1A}">
      <dgm:prSet phldrT="[Text]" custT="1"/>
      <dgm:spPr>
        <a:solidFill>
          <a:schemeClr val="tx1">
            <a:lumMod val="60000"/>
            <a:lumOff val="40000"/>
          </a:schemeClr>
        </a:solidFill>
      </dgm:spPr>
      <dgm:t>
        <a:bodyPr/>
        <a:lstStyle/>
        <a:p>
          <a:r>
            <a:rPr lang="nb-NO" sz="900" dirty="0"/>
            <a:t>42%</a:t>
          </a:r>
        </a:p>
      </dgm:t>
    </dgm:pt>
    <dgm:pt modelId="{6A8EAEFE-D003-4ACB-8037-9AF7C0D840C2}" type="parTrans" cxnId="{37DBE8EF-B6AE-41AC-B10B-83AF0489C001}">
      <dgm:prSet custT="1"/>
      <dgm:spPr>
        <a:ln>
          <a:solidFill>
            <a:schemeClr val="tx1">
              <a:lumMod val="60000"/>
              <a:lumOff val="40000"/>
            </a:schemeClr>
          </a:solidFill>
        </a:ln>
      </dgm:spPr>
      <dgm:t>
        <a:bodyPr/>
        <a:lstStyle/>
        <a:p>
          <a:endParaRPr lang="nb-NO" sz="400"/>
        </a:p>
      </dgm:t>
    </dgm:pt>
    <dgm:pt modelId="{282058C0-A8C2-44D5-A0BC-ED9CF07D2017}" type="sibTrans" cxnId="{37DBE8EF-B6AE-41AC-B10B-83AF0489C001}">
      <dgm:prSet/>
      <dgm:spPr/>
      <dgm:t>
        <a:bodyPr/>
        <a:lstStyle/>
        <a:p>
          <a:endParaRPr lang="nb-NO" sz="1600"/>
        </a:p>
      </dgm:t>
    </dgm:pt>
    <dgm:pt modelId="{F6E38A3D-1A12-4387-94E7-4674322496B6}">
      <dgm:prSet phldrT="[Text]" custT="1"/>
      <dgm:spPr>
        <a:solidFill>
          <a:schemeClr val="tx1">
            <a:lumMod val="60000"/>
            <a:lumOff val="40000"/>
          </a:schemeClr>
        </a:solidFill>
      </dgm:spPr>
      <dgm:t>
        <a:bodyPr/>
        <a:lstStyle/>
        <a:p>
          <a:r>
            <a:rPr lang="nb-NO" sz="900" dirty="0"/>
            <a:t>9%</a:t>
          </a:r>
        </a:p>
      </dgm:t>
    </dgm:pt>
    <dgm:pt modelId="{24D165A5-42CC-4D51-9512-D99800B97241}" type="parTrans" cxnId="{D87561A5-2C22-4D11-8960-4C6E94AEF877}">
      <dgm:prSet custT="1"/>
      <dgm:spPr>
        <a:ln>
          <a:solidFill>
            <a:schemeClr val="tx1">
              <a:lumMod val="60000"/>
              <a:lumOff val="40000"/>
            </a:schemeClr>
          </a:solidFill>
        </a:ln>
      </dgm:spPr>
      <dgm:t>
        <a:bodyPr/>
        <a:lstStyle/>
        <a:p>
          <a:endParaRPr lang="nb-NO" sz="400"/>
        </a:p>
      </dgm:t>
    </dgm:pt>
    <dgm:pt modelId="{43E4D959-FA63-436B-8A06-C149B6D2C64C}" type="sibTrans" cxnId="{D87561A5-2C22-4D11-8960-4C6E94AEF877}">
      <dgm:prSet/>
      <dgm:spPr/>
      <dgm:t>
        <a:bodyPr/>
        <a:lstStyle/>
        <a:p>
          <a:endParaRPr lang="nb-NO" sz="1600"/>
        </a:p>
      </dgm:t>
    </dgm:pt>
    <dgm:pt modelId="{D10D9337-2643-4F84-970F-DD54714C15DD}">
      <dgm:prSet phldrT="[Text]" custT="1"/>
      <dgm:spPr>
        <a:solidFill>
          <a:schemeClr val="tx1">
            <a:lumMod val="60000"/>
            <a:lumOff val="40000"/>
          </a:schemeClr>
        </a:solidFill>
      </dgm:spPr>
      <dgm:t>
        <a:bodyPr/>
        <a:lstStyle/>
        <a:p>
          <a:r>
            <a:rPr lang="nb-NO" sz="900" dirty="0"/>
            <a:t>1%</a:t>
          </a:r>
        </a:p>
      </dgm:t>
    </dgm:pt>
    <dgm:pt modelId="{CDE5AF83-4BE5-4AE0-8EBB-40E381848E12}" type="parTrans" cxnId="{FC5CF694-CE7B-46BA-8E20-88D371C066AC}">
      <dgm:prSet custT="1"/>
      <dgm:spPr>
        <a:ln>
          <a:solidFill>
            <a:schemeClr val="tx1">
              <a:lumMod val="60000"/>
              <a:lumOff val="40000"/>
            </a:schemeClr>
          </a:solidFill>
        </a:ln>
      </dgm:spPr>
      <dgm:t>
        <a:bodyPr/>
        <a:lstStyle/>
        <a:p>
          <a:endParaRPr lang="nb-NO" sz="400"/>
        </a:p>
      </dgm:t>
    </dgm:pt>
    <dgm:pt modelId="{9E1E6B50-7B76-4F76-B4BF-C9A9699DFE19}" type="sibTrans" cxnId="{FC5CF694-CE7B-46BA-8E20-88D371C066AC}">
      <dgm:prSet/>
      <dgm:spPr/>
      <dgm:t>
        <a:bodyPr/>
        <a:lstStyle/>
        <a:p>
          <a:endParaRPr lang="nb-NO" sz="1600"/>
        </a:p>
      </dgm:t>
    </dgm:pt>
    <dgm:pt modelId="{13E37429-BF41-43F0-B4C3-36E36529C80C}">
      <dgm:prSet phldrT="[Text]" custT="1"/>
      <dgm:spPr>
        <a:solidFill>
          <a:schemeClr val="accent3">
            <a:lumMod val="40000"/>
            <a:lumOff val="60000"/>
          </a:schemeClr>
        </a:solidFill>
      </dgm:spPr>
      <dgm:t>
        <a:bodyPr/>
        <a:lstStyle/>
        <a:p>
          <a:r>
            <a:rPr lang="nb-NO" sz="900" dirty="0">
              <a:solidFill>
                <a:schemeClr val="tx1"/>
              </a:solidFill>
            </a:rPr>
            <a:t>Ikke medlem</a:t>
          </a:r>
        </a:p>
      </dgm:t>
    </dgm:pt>
    <dgm:pt modelId="{BA6D0155-6378-4D5D-93E5-2268C2EEAA3B}" type="sibTrans" cxnId="{9DB06BF9-89A6-4171-808A-EA2D68600C49}">
      <dgm:prSet/>
      <dgm:spPr/>
      <dgm:t>
        <a:bodyPr/>
        <a:lstStyle/>
        <a:p>
          <a:endParaRPr lang="nb-NO" sz="1600"/>
        </a:p>
      </dgm:t>
    </dgm:pt>
    <dgm:pt modelId="{663CA16E-DBD1-4F12-8B18-2F2209C4EF2B}" type="parTrans" cxnId="{9DB06BF9-89A6-4171-808A-EA2D68600C49}">
      <dgm:prSet custT="1"/>
      <dgm:spPr>
        <a:ln>
          <a:solidFill>
            <a:schemeClr val="tx1">
              <a:lumMod val="60000"/>
              <a:lumOff val="40000"/>
            </a:schemeClr>
          </a:solidFill>
        </a:ln>
      </dgm:spPr>
      <dgm:t>
        <a:bodyPr/>
        <a:lstStyle/>
        <a:p>
          <a:endParaRPr lang="nb-NO" sz="400"/>
        </a:p>
      </dgm:t>
    </dgm:pt>
    <dgm:pt modelId="{C924E386-97C1-4F35-B3DD-8566CC40D2B6}">
      <dgm:prSet phldrT="[Text]" custT="1"/>
      <dgm:spPr>
        <a:solidFill>
          <a:schemeClr val="tx1">
            <a:lumMod val="60000"/>
            <a:lumOff val="40000"/>
          </a:schemeClr>
        </a:solidFill>
      </dgm:spPr>
      <dgm:t>
        <a:bodyPr/>
        <a:lstStyle/>
        <a:p>
          <a:r>
            <a:rPr lang="nb-NO" sz="900" dirty="0"/>
            <a:t>1%</a:t>
          </a:r>
        </a:p>
      </dgm:t>
    </dgm:pt>
    <dgm:pt modelId="{5BC13644-CA66-4791-AE43-D6000C2A3DC7}" type="parTrans" cxnId="{923B5849-D4D3-4B91-80A1-4A19E74A89C2}">
      <dgm:prSet custT="1"/>
      <dgm:spPr>
        <a:ln>
          <a:solidFill>
            <a:schemeClr val="tx1">
              <a:lumMod val="60000"/>
              <a:lumOff val="40000"/>
            </a:schemeClr>
          </a:solidFill>
        </a:ln>
      </dgm:spPr>
      <dgm:t>
        <a:bodyPr/>
        <a:lstStyle/>
        <a:p>
          <a:endParaRPr lang="nb-NO" sz="400"/>
        </a:p>
      </dgm:t>
    </dgm:pt>
    <dgm:pt modelId="{48EA0923-A263-4F8F-90D7-E42ECBB14AC3}" type="sibTrans" cxnId="{923B5849-D4D3-4B91-80A1-4A19E74A89C2}">
      <dgm:prSet/>
      <dgm:spPr/>
      <dgm:t>
        <a:bodyPr/>
        <a:lstStyle/>
        <a:p>
          <a:endParaRPr lang="nb-NO" sz="1600"/>
        </a:p>
      </dgm:t>
    </dgm:pt>
    <dgm:pt modelId="{A2A28762-8104-429E-B870-521A770ADC29}">
      <dgm:prSet phldrT="[Text]" custT="1"/>
      <dgm:spPr>
        <a:solidFill>
          <a:schemeClr val="tx1">
            <a:lumMod val="60000"/>
            <a:lumOff val="40000"/>
          </a:schemeClr>
        </a:solidFill>
      </dgm:spPr>
      <dgm:t>
        <a:bodyPr/>
        <a:lstStyle/>
        <a:p>
          <a:r>
            <a:rPr lang="nb-NO" sz="900" dirty="0"/>
            <a:t>5%</a:t>
          </a:r>
        </a:p>
      </dgm:t>
    </dgm:pt>
    <dgm:pt modelId="{105B26B2-EB8A-4A5B-B0A1-610B9F28DCA8}" type="parTrans" cxnId="{92F27447-745D-42CB-8B8B-720013439E0B}">
      <dgm:prSet custT="1"/>
      <dgm:spPr>
        <a:ln>
          <a:solidFill>
            <a:schemeClr val="tx1">
              <a:lumMod val="60000"/>
              <a:lumOff val="40000"/>
            </a:schemeClr>
          </a:solidFill>
        </a:ln>
      </dgm:spPr>
      <dgm:t>
        <a:bodyPr/>
        <a:lstStyle/>
        <a:p>
          <a:endParaRPr lang="nb-NO" sz="400"/>
        </a:p>
      </dgm:t>
    </dgm:pt>
    <dgm:pt modelId="{6A774E03-798C-437A-BAD2-7813FB2EB438}" type="sibTrans" cxnId="{92F27447-745D-42CB-8B8B-720013439E0B}">
      <dgm:prSet/>
      <dgm:spPr/>
      <dgm:t>
        <a:bodyPr/>
        <a:lstStyle/>
        <a:p>
          <a:endParaRPr lang="nb-NO" sz="1600"/>
        </a:p>
      </dgm:t>
    </dgm:pt>
    <dgm:pt modelId="{FD2FC08A-E7BB-4CEB-9BAA-50CE613F9964}">
      <dgm:prSet phldrT="[Text]" custT="1"/>
      <dgm:spPr>
        <a:solidFill>
          <a:schemeClr val="tx1">
            <a:lumMod val="60000"/>
            <a:lumOff val="40000"/>
          </a:schemeClr>
        </a:solidFill>
      </dgm:spPr>
      <dgm:t>
        <a:bodyPr/>
        <a:lstStyle/>
        <a:p>
          <a:r>
            <a:rPr lang="nb-NO" sz="900" dirty="0"/>
            <a:t>2%</a:t>
          </a:r>
        </a:p>
      </dgm:t>
    </dgm:pt>
    <dgm:pt modelId="{5F2D3ADF-2C62-4D3C-BB30-655D4E681A9E}" type="parTrans" cxnId="{D8FFC829-6516-48EE-997E-921103F375E3}">
      <dgm:prSet custT="1"/>
      <dgm:spPr>
        <a:ln>
          <a:solidFill>
            <a:schemeClr val="tx1">
              <a:lumMod val="60000"/>
              <a:lumOff val="40000"/>
            </a:schemeClr>
          </a:solidFill>
        </a:ln>
      </dgm:spPr>
      <dgm:t>
        <a:bodyPr/>
        <a:lstStyle/>
        <a:p>
          <a:endParaRPr lang="nb-NO" sz="400"/>
        </a:p>
      </dgm:t>
    </dgm:pt>
    <dgm:pt modelId="{E47DB7C3-2069-4DF9-BAF5-453BFFB67EDB}" type="sibTrans" cxnId="{D8FFC829-6516-48EE-997E-921103F375E3}">
      <dgm:prSet/>
      <dgm:spPr/>
      <dgm:t>
        <a:bodyPr/>
        <a:lstStyle/>
        <a:p>
          <a:endParaRPr lang="nb-NO" sz="1600"/>
        </a:p>
      </dgm:t>
    </dgm:pt>
    <dgm:pt modelId="{F7575386-5E7F-4719-BAAF-2F99E0CB410D}">
      <dgm:prSet phldrT="[Text]" custT="1"/>
      <dgm:spPr>
        <a:solidFill>
          <a:schemeClr val="tx1">
            <a:lumMod val="60000"/>
            <a:lumOff val="40000"/>
          </a:schemeClr>
        </a:solidFill>
      </dgm:spPr>
      <dgm:t>
        <a:bodyPr/>
        <a:lstStyle/>
        <a:p>
          <a:r>
            <a:rPr lang="nb-NO" sz="900" dirty="0"/>
            <a:t>1%</a:t>
          </a:r>
        </a:p>
      </dgm:t>
    </dgm:pt>
    <dgm:pt modelId="{52CEE835-5D6B-47FB-A149-80E1C37C18C1}" type="parTrans" cxnId="{CB7FD959-78A4-4033-A7FE-A05A783797F3}">
      <dgm:prSet custT="1"/>
      <dgm:spPr>
        <a:ln>
          <a:solidFill>
            <a:schemeClr val="tx1">
              <a:lumMod val="60000"/>
              <a:lumOff val="40000"/>
            </a:schemeClr>
          </a:solidFill>
        </a:ln>
      </dgm:spPr>
      <dgm:t>
        <a:bodyPr/>
        <a:lstStyle/>
        <a:p>
          <a:endParaRPr lang="nb-NO" sz="400"/>
        </a:p>
      </dgm:t>
    </dgm:pt>
    <dgm:pt modelId="{0613AD1D-F0C3-49EE-9165-8F6F2F558F4B}" type="sibTrans" cxnId="{CB7FD959-78A4-4033-A7FE-A05A783797F3}">
      <dgm:prSet/>
      <dgm:spPr/>
      <dgm:t>
        <a:bodyPr/>
        <a:lstStyle/>
        <a:p>
          <a:endParaRPr lang="nb-NO" sz="1600"/>
        </a:p>
      </dgm:t>
    </dgm:pt>
    <dgm:pt modelId="{D7286335-31E0-4EAD-9DDE-44A3B01BB897}">
      <dgm:prSet phldrT="[Text]" custT="1"/>
      <dgm:spPr>
        <a:solidFill>
          <a:schemeClr val="tx1">
            <a:lumMod val="60000"/>
            <a:lumOff val="40000"/>
          </a:schemeClr>
        </a:solidFill>
      </dgm:spPr>
      <dgm:t>
        <a:bodyPr/>
        <a:lstStyle/>
        <a:p>
          <a:r>
            <a:rPr lang="nb-NO" sz="900" dirty="0"/>
            <a:t>1%</a:t>
          </a:r>
        </a:p>
      </dgm:t>
    </dgm:pt>
    <dgm:pt modelId="{89D36496-ED43-4A5C-A683-A3F5C36C55F2}" type="parTrans" cxnId="{DA9C8E86-FCB9-48F3-A0FE-51FFAE0319E7}">
      <dgm:prSet custT="1"/>
      <dgm:spPr>
        <a:ln>
          <a:solidFill>
            <a:schemeClr val="tx1">
              <a:lumMod val="60000"/>
              <a:lumOff val="40000"/>
            </a:schemeClr>
          </a:solidFill>
        </a:ln>
      </dgm:spPr>
      <dgm:t>
        <a:bodyPr/>
        <a:lstStyle/>
        <a:p>
          <a:endParaRPr lang="nb-NO" sz="400"/>
        </a:p>
      </dgm:t>
    </dgm:pt>
    <dgm:pt modelId="{7EE79992-C967-4BC5-9EE9-0B507F316743}" type="sibTrans" cxnId="{DA9C8E86-FCB9-48F3-A0FE-51FFAE0319E7}">
      <dgm:prSet/>
      <dgm:spPr/>
      <dgm:t>
        <a:bodyPr/>
        <a:lstStyle/>
        <a:p>
          <a:endParaRPr lang="nb-NO" sz="1600"/>
        </a:p>
      </dgm:t>
    </dgm:pt>
    <dgm:pt modelId="{44A9058F-9D6C-4966-9368-FAD653C75FD1}" type="pres">
      <dgm:prSet presAssocID="{2A6DE5F3-43BE-459B-9A5A-C6740DBA7073}" presName="diagram" presStyleCnt="0">
        <dgm:presLayoutVars>
          <dgm:chPref val="1"/>
          <dgm:dir/>
          <dgm:animOne val="branch"/>
          <dgm:animLvl val="lvl"/>
          <dgm:resizeHandles val="exact"/>
        </dgm:presLayoutVars>
      </dgm:prSet>
      <dgm:spPr/>
      <dgm:t>
        <a:bodyPr/>
        <a:lstStyle/>
        <a:p>
          <a:endParaRPr lang="nb-NO"/>
        </a:p>
      </dgm:t>
    </dgm:pt>
    <dgm:pt modelId="{9698C953-AD12-4DD6-B653-C6540FBF2C60}" type="pres">
      <dgm:prSet presAssocID="{823E8DD8-10E8-434A-9246-DD351E25FD29}" presName="root1" presStyleCnt="0"/>
      <dgm:spPr/>
    </dgm:pt>
    <dgm:pt modelId="{0633193F-29F0-4F4A-9158-1662E7194A90}" type="pres">
      <dgm:prSet presAssocID="{823E8DD8-10E8-434A-9246-DD351E25FD29}" presName="LevelOneTextNode" presStyleLbl="node0" presStyleIdx="0" presStyleCnt="1">
        <dgm:presLayoutVars>
          <dgm:chPref val="3"/>
        </dgm:presLayoutVars>
      </dgm:prSet>
      <dgm:spPr/>
      <dgm:t>
        <a:bodyPr/>
        <a:lstStyle/>
        <a:p>
          <a:endParaRPr lang="nb-NO"/>
        </a:p>
      </dgm:t>
    </dgm:pt>
    <dgm:pt modelId="{ABC8E5E2-0B5A-46A0-A4B9-73B2E182B957}" type="pres">
      <dgm:prSet presAssocID="{823E8DD8-10E8-434A-9246-DD351E25FD29}" presName="level2hierChild" presStyleCnt="0"/>
      <dgm:spPr/>
    </dgm:pt>
    <dgm:pt modelId="{5E0338E6-34AC-48B8-9241-E3C183424043}" type="pres">
      <dgm:prSet presAssocID="{0A11D479-6DEB-4987-A51B-101C1F337331}" presName="conn2-1" presStyleLbl="parChTrans1D2" presStyleIdx="0" presStyleCnt="2"/>
      <dgm:spPr/>
      <dgm:t>
        <a:bodyPr/>
        <a:lstStyle/>
        <a:p>
          <a:endParaRPr lang="nb-NO"/>
        </a:p>
      </dgm:t>
    </dgm:pt>
    <dgm:pt modelId="{113FA202-2733-4A9E-A908-C260017A3159}" type="pres">
      <dgm:prSet presAssocID="{0A11D479-6DEB-4987-A51B-101C1F337331}" presName="connTx" presStyleLbl="parChTrans1D2" presStyleIdx="0" presStyleCnt="2"/>
      <dgm:spPr/>
      <dgm:t>
        <a:bodyPr/>
        <a:lstStyle/>
        <a:p>
          <a:endParaRPr lang="nb-NO"/>
        </a:p>
      </dgm:t>
    </dgm:pt>
    <dgm:pt modelId="{7846D72C-AE72-475B-B970-4CEAC6C1C8A1}" type="pres">
      <dgm:prSet presAssocID="{B56BB118-852A-4516-A54A-4885B43AB474}" presName="root2" presStyleCnt="0"/>
      <dgm:spPr/>
    </dgm:pt>
    <dgm:pt modelId="{6AD8EF36-BDA8-459F-8917-DF5148BAFAE1}" type="pres">
      <dgm:prSet presAssocID="{B56BB118-852A-4516-A54A-4885B43AB474}" presName="LevelTwoTextNode" presStyleLbl="node2" presStyleIdx="0" presStyleCnt="2">
        <dgm:presLayoutVars>
          <dgm:chPref val="3"/>
        </dgm:presLayoutVars>
      </dgm:prSet>
      <dgm:spPr/>
      <dgm:t>
        <a:bodyPr/>
        <a:lstStyle/>
        <a:p>
          <a:endParaRPr lang="nb-NO"/>
        </a:p>
      </dgm:t>
    </dgm:pt>
    <dgm:pt modelId="{763F91CD-D412-4499-911C-C02F52E230D2}" type="pres">
      <dgm:prSet presAssocID="{B56BB118-852A-4516-A54A-4885B43AB474}" presName="level3hierChild" presStyleCnt="0"/>
      <dgm:spPr/>
    </dgm:pt>
    <dgm:pt modelId="{8AEDD6AA-1BAC-4C9C-B968-D8B4C9E3C19D}" type="pres">
      <dgm:prSet presAssocID="{BB29CFCE-CBC5-493E-AD24-D564C0489878}" presName="conn2-1" presStyleLbl="parChTrans1D3" presStyleIdx="0" presStyleCnt="4"/>
      <dgm:spPr/>
      <dgm:t>
        <a:bodyPr/>
        <a:lstStyle/>
        <a:p>
          <a:endParaRPr lang="nb-NO"/>
        </a:p>
      </dgm:t>
    </dgm:pt>
    <dgm:pt modelId="{732CCF15-F6A0-49CB-915F-D27496A647D9}" type="pres">
      <dgm:prSet presAssocID="{BB29CFCE-CBC5-493E-AD24-D564C0489878}" presName="connTx" presStyleLbl="parChTrans1D3" presStyleIdx="0" presStyleCnt="4"/>
      <dgm:spPr/>
      <dgm:t>
        <a:bodyPr/>
        <a:lstStyle/>
        <a:p>
          <a:endParaRPr lang="nb-NO"/>
        </a:p>
      </dgm:t>
    </dgm:pt>
    <dgm:pt modelId="{1B6ABFA0-7270-4110-978E-BA4B04466CB5}" type="pres">
      <dgm:prSet presAssocID="{DDA18579-8458-4329-A6B7-FDA4A6E0EF03}" presName="root2" presStyleCnt="0"/>
      <dgm:spPr/>
    </dgm:pt>
    <dgm:pt modelId="{71FB0E4D-633E-4F80-BADF-1AB97A523628}" type="pres">
      <dgm:prSet presAssocID="{DDA18579-8458-4329-A6B7-FDA4A6E0EF03}" presName="LevelTwoTextNode" presStyleLbl="node3" presStyleIdx="0" presStyleCnt="4">
        <dgm:presLayoutVars>
          <dgm:chPref val="3"/>
        </dgm:presLayoutVars>
      </dgm:prSet>
      <dgm:spPr/>
      <dgm:t>
        <a:bodyPr/>
        <a:lstStyle/>
        <a:p>
          <a:endParaRPr lang="nb-NO"/>
        </a:p>
      </dgm:t>
    </dgm:pt>
    <dgm:pt modelId="{44514E8D-A3F0-4DAB-91E2-065AC036A194}" type="pres">
      <dgm:prSet presAssocID="{DDA18579-8458-4329-A6B7-FDA4A6E0EF03}" presName="level3hierChild" presStyleCnt="0"/>
      <dgm:spPr/>
    </dgm:pt>
    <dgm:pt modelId="{B1C58D45-840A-4CEC-AB71-34A18FF6E115}" type="pres">
      <dgm:prSet presAssocID="{270CCE1E-9299-4496-A70E-79844E2E4E78}" presName="conn2-1" presStyleLbl="parChTrans1D4" presStyleIdx="0" presStyleCnt="16"/>
      <dgm:spPr/>
      <dgm:t>
        <a:bodyPr/>
        <a:lstStyle/>
        <a:p>
          <a:endParaRPr lang="nb-NO"/>
        </a:p>
      </dgm:t>
    </dgm:pt>
    <dgm:pt modelId="{29A60398-368D-4E7F-B948-32DA371AD6A7}" type="pres">
      <dgm:prSet presAssocID="{270CCE1E-9299-4496-A70E-79844E2E4E78}" presName="connTx" presStyleLbl="parChTrans1D4" presStyleIdx="0" presStyleCnt="16"/>
      <dgm:spPr/>
      <dgm:t>
        <a:bodyPr/>
        <a:lstStyle/>
        <a:p>
          <a:endParaRPr lang="nb-NO"/>
        </a:p>
      </dgm:t>
    </dgm:pt>
    <dgm:pt modelId="{1337A54E-3844-47A8-8917-F54AE3F76D7F}" type="pres">
      <dgm:prSet presAssocID="{E5D10539-31F0-4664-AEE6-F62DFC2572F7}" presName="root2" presStyleCnt="0"/>
      <dgm:spPr/>
    </dgm:pt>
    <dgm:pt modelId="{809682EB-209D-4072-B438-AD2614045E8A}" type="pres">
      <dgm:prSet presAssocID="{E5D10539-31F0-4664-AEE6-F62DFC2572F7}" presName="LevelTwoTextNode" presStyleLbl="node4" presStyleIdx="0" presStyleCnt="16">
        <dgm:presLayoutVars>
          <dgm:chPref val="3"/>
        </dgm:presLayoutVars>
      </dgm:prSet>
      <dgm:spPr/>
      <dgm:t>
        <a:bodyPr/>
        <a:lstStyle/>
        <a:p>
          <a:endParaRPr lang="nb-NO"/>
        </a:p>
      </dgm:t>
    </dgm:pt>
    <dgm:pt modelId="{ABC18DBB-3BB9-47BA-9BF9-E1637EF6DCF2}" type="pres">
      <dgm:prSet presAssocID="{E5D10539-31F0-4664-AEE6-F62DFC2572F7}" presName="level3hierChild" presStyleCnt="0"/>
      <dgm:spPr/>
    </dgm:pt>
    <dgm:pt modelId="{535177D8-0B94-466D-A255-B99DA9611CFC}" type="pres">
      <dgm:prSet presAssocID="{6A8EAEFE-D003-4ACB-8037-9AF7C0D840C2}" presName="conn2-1" presStyleLbl="parChTrans1D4" presStyleIdx="1" presStyleCnt="16"/>
      <dgm:spPr/>
      <dgm:t>
        <a:bodyPr/>
        <a:lstStyle/>
        <a:p>
          <a:endParaRPr lang="nb-NO"/>
        </a:p>
      </dgm:t>
    </dgm:pt>
    <dgm:pt modelId="{9B88B2F4-7529-438A-BBDF-2CEB1D3D80EF}" type="pres">
      <dgm:prSet presAssocID="{6A8EAEFE-D003-4ACB-8037-9AF7C0D840C2}" presName="connTx" presStyleLbl="parChTrans1D4" presStyleIdx="1" presStyleCnt="16"/>
      <dgm:spPr/>
      <dgm:t>
        <a:bodyPr/>
        <a:lstStyle/>
        <a:p>
          <a:endParaRPr lang="nb-NO"/>
        </a:p>
      </dgm:t>
    </dgm:pt>
    <dgm:pt modelId="{EACD77BF-E7F3-49AA-9054-5F0F1425A42C}" type="pres">
      <dgm:prSet presAssocID="{CD053222-963B-4B03-9C2B-C71D6CE81A1A}" presName="root2" presStyleCnt="0"/>
      <dgm:spPr/>
    </dgm:pt>
    <dgm:pt modelId="{954EA194-0416-4349-8465-DF0881A1EA5A}" type="pres">
      <dgm:prSet presAssocID="{CD053222-963B-4B03-9C2B-C71D6CE81A1A}" presName="LevelTwoTextNode" presStyleLbl="node4" presStyleIdx="1" presStyleCnt="16">
        <dgm:presLayoutVars>
          <dgm:chPref val="3"/>
        </dgm:presLayoutVars>
      </dgm:prSet>
      <dgm:spPr/>
      <dgm:t>
        <a:bodyPr/>
        <a:lstStyle/>
        <a:p>
          <a:endParaRPr lang="nb-NO"/>
        </a:p>
      </dgm:t>
    </dgm:pt>
    <dgm:pt modelId="{30ECDDE1-187D-4DA7-9DCC-E3FB444252FE}" type="pres">
      <dgm:prSet presAssocID="{CD053222-963B-4B03-9C2B-C71D6CE81A1A}" presName="level3hierChild" presStyleCnt="0"/>
      <dgm:spPr/>
    </dgm:pt>
    <dgm:pt modelId="{67392EDD-F8C4-444E-9297-922224887124}" type="pres">
      <dgm:prSet presAssocID="{874FD23F-309A-4214-B365-6579DA017B2A}" presName="conn2-1" presStyleLbl="parChTrans1D4" presStyleIdx="2" presStyleCnt="16"/>
      <dgm:spPr/>
      <dgm:t>
        <a:bodyPr/>
        <a:lstStyle/>
        <a:p>
          <a:endParaRPr lang="nb-NO"/>
        </a:p>
      </dgm:t>
    </dgm:pt>
    <dgm:pt modelId="{18AF992E-56B7-45E8-8498-79AA5C23CC02}" type="pres">
      <dgm:prSet presAssocID="{874FD23F-309A-4214-B365-6579DA017B2A}" presName="connTx" presStyleLbl="parChTrans1D4" presStyleIdx="2" presStyleCnt="16"/>
      <dgm:spPr/>
      <dgm:t>
        <a:bodyPr/>
        <a:lstStyle/>
        <a:p>
          <a:endParaRPr lang="nb-NO"/>
        </a:p>
      </dgm:t>
    </dgm:pt>
    <dgm:pt modelId="{47666C10-EA9F-4F2B-9147-1AE43E84F85E}" type="pres">
      <dgm:prSet presAssocID="{32F84066-3422-4CB4-BD62-AC1F61892553}" presName="root2" presStyleCnt="0"/>
      <dgm:spPr/>
    </dgm:pt>
    <dgm:pt modelId="{FBEDCA3D-69D3-498A-9894-110BF6A68FEE}" type="pres">
      <dgm:prSet presAssocID="{32F84066-3422-4CB4-BD62-AC1F61892553}" presName="LevelTwoTextNode" presStyleLbl="node4" presStyleIdx="2" presStyleCnt="16">
        <dgm:presLayoutVars>
          <dgm:chPref val="3"/>
        </dgm:presLayoutVars>
      </dgm:prSet>
      <dgm:spPr/>
      <dgm:t>
        <a:bodyPr/>
        <a:lstStyle/>
        <a:p>
          <a:endParaRPr lang="nb-NO"/>
        </a:p>
      </dgm:t>
    </dgm:pt>
    <dgm:pt modelId="{14093B52-7F19-44A5-BAA1-A79289FE15BA}" type="pres">
      <dgm:prSet presAssocID="{32F84066-3422-4CB4-BD62-AC1F61892553}" presName="level3hierChild" presStyleCnt="0"/>
      <dgm:spPr/>
    </dgm:pt>
    <dgm:pt modelId="{84CE4837-01D9-42BF-959D-CE176BF11FEB}" type="pres">
      <dgm:prSet presAssocID="{24D165A5-42CC-4D51-9512-D99800B97241}" presName="conn2-1" presStyleLbl="parChTrans1D4" presStyleIdx="3" presStyleCnt="16"/>
      <dgm:spPr/>
      <dgm:t>
        <a:bodyPr/>
        <a:lstStyle/>
        <a:p>
          <a:endParaRPr lang="nb-NO"/>
        </a:p>
      </dgm:t>
    </dgm:pt>
    <dgm:pt modelId="{2D9ECD9F-CEDD-47A8-A513-4514CD32CF70}" type="pres">
      <dgm:prSet presAssocID="{24D165A5-42CC-4D51-9512-D99800B97241}" presName="connTx" presStyleLbl="parChTrans1D4" presStyleIdx="3" presStyleCnt="16"/>
      <dgm:spPr/>
      <dgm:t>
        <a:bodyPr/>
        <a:lstStyle/>
        <a:p>
          <a:endParaRPr lang="nb-NO"/>
        </a:p>
      </dgm:t>
    </dgm:pt>
    <dgm:pt modelId="{D27A8156-AF04-4BF3-9C9B-1D19E48A8156}" type="pres">
      <dgm:prSet presAssocID="{F6E38A3D-1A12-4387-94E7-4674322496B6}" presName="root2" presStyleCnt="0"/>
      <dgm:spPr/>
    </dgm:pt>
    <dgm:pt modelId="{8B32B33E-9088-402E-B2F4-182B8D4F6C82}" type="pres">
      <dgm:prSet presAssocID="{F6E38A3D-1A12-4387-94E7-4674322496B6}" presName="LevelTwoTextNode" presStyleLbl="node4" presStyleIdx="3" presStyleCnt="16">
        <dgm:presLayoutVars>
          <dgm:chPref val="3"/>
        </dgm:presLayoutVars>
      </dgm:prSet>
      <dgm:spPr/>
      <dgm:t>
        <a:bodyPr/>
        <a:lstStyle/>
        <a:p>
          <a:endParaRPr lang="nb-NO"/>
        </a:p>
      </dgm:t>
    </dgm:pt>
    <dgm:pt modelId="{C3CA4CD8-6A35-4E97-9055-BB2E67F8033A}" type="pres">
      <dgm:prSet presAssocID="{F6E38A3D-1A12-4387-94E7-4674322496B6}" presName="level3hierChild" presStyleCnt="0"/>
      <dgm:spPr/>
    </dgm:pt>
    <dgm:pt modelId="{F49556E0-E75D-4814-A67E-52275AF844A7}" type="pres">
      <dgm:prSet presAssocID="{0BDD2824-EFC3-47B0-A752-F2C82A43913B}" presName="conn2-1" presStyleLbl="parChTrans1D3" presStyleIdx="1" presStyleCnt="4"/>
      <dgm:spPr/>
      <dgm:t>
        <a:bodyPr/>
        <a:lstStyle/>
        <a:p>
          <a:endParaRPr lang="nb-NO"/>
        </a:p>
      </dgm:t>
    </dgm:pt>
    <dgm:pt modelId="{A8B6BEAF-133E-4292-8021-1C38065E467F}" type="pres">
      <dgm:prSet presAssocID="{0BDD2824-EFC3-47B0-A752-F2C82A43913B}" presName="connTx" presStyleLbl="parChTrans1D3" presStyleIdx="1" presStyleCnt="4"/>
      <dgm:spPr/>
      <dgm:t>
        <a:bodyPr/>
        <a:lstStyle/>
        <a:p>
          <a:endParaRPr lang="nb-NO"/>
        </a:p>
      </dgm:t>
    </dgm:pt>
    <dgm:pt modelId="{46F3A5BE-5E57-41DB-B1DC-96A9975E1C11}" type="pres">
      <dgm:prSet presAssocID="{42911838-D2DE-4573-A0F8-9C499ADD69AE}" presName="root2" presStyleCnt="0"/>
      <dgm:spPr/>
    </dgm:pt>
    <dgm:pt modelId="{AD41B9F6-0F6C-479D-889D-0995182E1738}" type="pres">
      <dgm:prSet presAssocID="{42911838-D2DE-4573-A0F8-9C499ADD69AE}" presName="LevelTwoTextNode" presStyleLbl="node3" presStyleIdx="1" presStyleCnt="4">
        <dgm:presLayoutVars>
          <dgm:chPref val="3"/>
        </dgm:presLayoutVars>
      </dgm:prSet>
      <dgm:spPr/>
      <dgm:t>
        <a:bodyPr/>
        <a:lstStyle/>
        <a:p>
          <a:endParaRPr lang="nb-NO"/>
        </a:p>
      </dgm:t>
    </dgm:pt>
    <dgm:pt modelId="{AFF10D69-8D82-4F77-BC96-71DFA608E469}" type="pres">
      <dgm:prSet presAssocID="{42911838-D2DE-4573-A0F8-9C499ADD69AE}" presName="level3hierChild" presStyleCnt="0"/>
      <dgm:spPr/>
    </dgm:pt>
    <dgm:pt modelId="{8C648E2B-1C65-4A08-8761-B8EBA8C43317}" type="pres">
      <dgm:prSet presAssocID="{5FD3CC6C-7A1D-47F7-8349-E20EEAEFF862}" presName="conn2-1" presStyleLbl="parChTrans1D4" presStyleIdx="4" presStyleCnt="16"/>
      <dgm:spPr/>
      <dgm:t>
        <a:bodyPr/>
        <a:lstStyle/>
        <a:p>
          <a:endParaRPr lang="nb-NO"/>
        </a:p>
      </dgm:t>
    </dgm:pt>
    <dgm:pt modelId="{547575AD-8AF6-4FF1-83EC-C8A56F38AF67}" type="pres">
      <dgm:prSet presAssocID="{5FD3CC6C-7A1D-47F7-8349-E20EEAEFF862}" presName="connTx" presStyleLbl="parChTrans1D4" presStyleIdx="4" presStyleCnt="16"/>
      <dgm:spPr/>
      <dgm:t>
        <a:bodyPr/>
        <a:lstStyle/>
        <a:p>
          <a:endParaRPr lang="nb-NO"/>
        </a:p>
      </dgm:t>
    </dgm:pt>
    <dgm:pt modelId="{169E8276-B496-4C80-BC20-51F74721C7F1}" type="pres">
      <dgm:prSet presAssocID="{BEB512C8-3D8C-45BB-9DDD-B952179636A8}" presName="root2" presStyleCnt="0"/>
      <dgm:spPr/>
    </dgm:pt>
    <dgm:pt modelId="{95BDDD39-FDFE-4581-B6D7-C8B9C9C749E5}" type="pres">
      <dgm:prSet presAssocID="{BEB512C8-3D8C-45BB-9DDD-B952179636A8}" presName="LevelTwoTextNode" presStyleLbl="node4" presStyleIdx="4" presStyleCnt="16">
        <dgm:presLayoutVars>
          <dgm:chPref val="3"/>
        </dgm:presLayoutVars>
      </dgm:prSet>
      <dgm:spPr/>
      <dgm:t>
        <a:bodyPr/>
        <a:lstStyle/>
        <a:p>
          <a:endParaRPr lang="nb-NO"/>
        </a:p>
      </dgm:t>
    </dgm:pt>
    <dgm:pt modelId="{ED205358-A8AE-4BFD-AFB6-C052E2470381}" type="pres">
      <dgm:prSet presAssocID="{BEB512C8-3D8C-45BB-9DDD-B952179636A8}" presName="level3hierChild" presStyleCnt="0"/>
      <dgm:spPr/>
    </dgm:pt>
    <dgm:pt modelId="{9D892670-E73E-4244-9071-03728F60F0EC}" type="pres">
      <dgm:prSet presAssocID="{CDE5AF83-4BE5-4AE0-8EBB-40E381848E12}" presName="conn2-1" presStyleLbl="parChTrans1D4" presStyleIdx="5" presStyleCnt="16"/>
      <dgm:spPr/>
      <dgm:t>
        <a:bodyPr/>
        <a:lstStyle/>
        <a:p>
          <a:endParaRPr lang="nb-NO"/>
        </a:p>
      </dgm:t>
    </dgm:pt>
    <dgm:pt modelId="{B20F7A34-FAAA-4439-95B3-332D077EE208}" type="pres">
      <dgm:prSet presAssocID="{CDE5AF83-4BE5-4AE0-8EBB-40E381848E12}" presName="connTx" presStyleLbl="parChTrans1D4" presStyleIdx="5" presStyleCnt="16"/>
      <dgm:spPr/>
      <dgm:t>
        <a:bodyPr/>
        <a:lstStyle/>
        <a:p>
          <a:endParaRPr lang="nb-NO"/>
        </a:p>
      </dgm:t>
    </dgm:pt>
    <dgm:pt modelId="{4825ED43-7F1C-40B4-802B-E259B1F8F961}" type="pres">
      <dgm:prSet presAssocID="{D10D9337-2643-4F84-970F-DD54714C15DD}" presName="root2" presStyleCnt="0"/>
      <dgm:spPr/>
    </dgm:pt>
    <dgm:pt modelId="{C9C495CE-20FD-4750-A047-00750416A8E6}" type="pres">
      <dgm:prSet presAssocID="{D10D9337-2643-4F84-970F-DD54714C15DD}" presName="LevelTwoTextNode" presStyleLbl="node4" presStyleIdx="5" presStyleCnt="16">
        <dgm:presLayoutVars>
          <dgm:chPref val="3"/>
        </dgm:presLayoutVars>
      </dgm:prSet>
      <dgm:spPr/>
      <dgm:t>
        <a:bodyPr/>
        <a:lstStyle/>
        <a:p>
          <a:endParaRPr lang="nb-NO"/>
        </a:p>
      </dgm:t>
    </dgm:pt>
    <dgm:pt modelId="{4F49739D-1793-4F8B-A697-CB698A8D10C7}" type="pres">
      <dgm:prSet presAssocID="{D10D9337-2643-4F84-970F-DD54714C15DD}" presName="level3hierChild" presStyleCnt="0"/>
      <dgm:spPr/>
    </dgm:pt>
    <dgm:pt modelId="{72D2750A-DCC7-4857-B246-E37B52C5D486}" type="pres">
      <dgm:prSet presAssocID="{B20B72E6-1277-47E1-9DFB-546D68862C86}" presName="conn2-1" presStyleLbl="parChTrans1D4" presStyleIdx="6" presStyleCnt="16"/>
      <dgm:spPr/>
      <dgm:t>
        <a:bodyPr/>
        <a:lstStyle/>
        <a:p>
          <a:endParaRPr lang="nb-NO"/>
        </a:p>
      </dgm:t>
    </dgm:pt>
    <dgm:pt modelId="{97A53903-6667-41F1-830F-AE301F193213}" type="pres">
      <dgm:prSet presAssocID="{B20B72E6-1277-47E1-9DFB-546D68862C86}" presName="connTx" presStyleLbl="parChTrans1D4" presStyleIdx="6" presStyleCnt="16"/>
      <dgm:spPr/>
      <dgm:t>
        <a:bodyPr/>
        <a:lstStyle/>
        <a:p>
          <a:endParaRPr lang="nb-NO"/>
        </a:p>
      </dgm:t>
    </dgm:pt>
    <dgm:pt modelId="{1EF0DD35-CCF4-4AC3-96D2-EC51F9A453EB}" type="pres">
      <dgm:prSet presAssocID="{6BF88921-6658-4E83-B6FE-3EEFC3B52D6D}" presName="root2" presStyleCnt="0"/>
      <dgm:spPr/>
    </dgm:pt>
    <dgm:pt modelId="{6536CCDC-43E3-452E-BA46-FF6116434E6C}" type="pres">
      <dgm:prSet presAssocID="{6BF88921-6658-4E83-B6FE-3EEFC3B52D6D}" presName="LevelTwoTextNode" presStyleLbl="node4" presStyleIdx="6" presStyleCnt="16">
        <dgm:presLayoutVars>
          <dgm:chPref val="3"/>
        </dgm:presLayoutVars>
      </dgm:prSet>
      <dgm:spPr/>
      <dgm:t>
        <a:bodyPr/>
        <a:lstStyle/>
        <a:p>
          <a:endParaRPr lang="nb-NO"/>
        </a:p>
      </dgm:t>
    </dgm:pt>
    <dgm:pt modelId="{484B39EF-7E68-49F6-87BB-51218F675A6F}" type="pres">
      <dgm:prSet presAssocID="{6BF88921-6658-4E83-B6FE-3EEFC3B52D6D}" presName="level3hierChild" presStyleCnt="0"/>
      <dgm:spPr/>
    </dgm:pt>
    <dgm:pt modelId="{C23909E6-14F8-490D-AAF8-693A25781271}" type="pres">
      <dgm:prSet presAssocID="{5BC13644-CA66-4791-AE43-D6000C2A3DC7}" presName="conn2-1" presStyleLbl="parChTrans1D4" presStyleIdx="7" presStyleCnt="16"/>
      <dgm:spPr/>
      <dgm:t>
        <a:bodyPr/>
        <a:lstStyle/>
        <a:p>
          <a:endParaRPr lang="nb-NO"/>
        </a:p>
      </dgm:t>
    </dgm:pt>
    <dgm:pt modelId="{5201D0DB-852B-445F-8A27-4F4C6B63FD8A}" type="pres">
      <dgm:prSet presAssocID="{5BC13644-CA66-4791-AE43-D6000C2A3DC7}" presName="connTx" presStyleLbl="parChTrans1D4" presStyleIdx="7" presStyleCnt="16"/>
      <dgm:spPr/>
      <dgm:t>
        <a:bodyPr/>
        <a:lstStyle/>
        <a:p>
          <a:endParaRPr lang="nb-NO"/>
        </a:p>
      </dgm:t>
    </dgm:pt>
    <dgm:pt modelId="{4272FA1D-BF54-4F10-8996-86C0C23C7546}" type="pres">
      <dgm:prSet presAssocID="{C924E386-97C1-4F35-B3DD-8566CC40D2B6}" presName="root2" presStyleCnt="0"/>
      <dgm:spPr/>
    </dgm:pt>
    <dgm:pt modelId="{4CD0CB5D-681B-43FD-B787-3AD40BA601DE}" type="pres">
      <dgm:prSet presAssocID="{C924E386-97C1-4F35-B3DD-8566CC40D2B6}" presName="LevelTwoTextNode" presStyleLbl="node4" presStyleIdx="7" presStyleCnt="16">
        <dgm:presLayoutVars>
          <dgm:chPref val="3"/>
        </dgm:presLayoutVars>
      </dgm:prSet>
      <dgm:spPr/>
      <dgm:t>
        <a:bodyPr/>
        <a:lstStyle/>
        <a:p>
          <a:endParaRPr lang="nb-NO"/>
        </a:p>
      </dgm:t>
    </dgm:pt>
    <dgm:pt modelId="{80734225-75B2-413D-A727-BE68324987C4}" type="pres">
      <dgm:prSet presAssocID="{C924E386-97C1-4F35-B3DD-8566CC40D2B6}" presName="level3hierChild" presStyleCnt="0"/>
      <dgm:spPr/>
    </dgm:pt>
    <dgm:pt modelId="{F6BDDDEE-085A-4A15-8135-AFE75CA79247}" type="pres">
      <dgm:prSet presAssocID="{663CA16E-DBD1-4F12-8B18-2F2209C4EF2B}" presName="conn2-1" presStyleLbl="parChTrans1D2" presStyleIdx="1" presStyleCnt="2"/>
      <dgm:spPr/>
      <dgm:t>
        <a:bodyPr/>
        <a:lstStyle/>
        <a:p>
          <a:endParaRPr lang="nb-NO"/>
        </a:p>
      </dgm:t>
    </dgm:pt>
    <dgm:pt modelId="{DAA92625-1BFD-4DAE-97D0-DE9E1D0B6462}" type="pres">
      <dgm:prSet presAssocID="{663CA16E-DBD1-4F12-8B18-2F2209C4EF2B}" presName="connTx" presStyleLbl="parChTrans1D2" presStyleIdx="1" presStyleCnt="2"/>
      <dgm:spPr/>
      <dgm:t>
        <a:bodyPr/>
        <a:lstStyle/>
        <a:p>
          <a:endParaRPr lang="nb-NO"/>
        </a:p>
      </dgm:t>
    </dgm:pt>
    <dgm:pt modelId="{6FC580FB-EDCE-4E58-83AA-4A0278522C1A}" type="pres">
      <dgm:prSet presAssocID="{13E37429-BF41-43F0-B4C3-36E36529C80C}" presName="root2" presStyleCnt="0"/>
      <dgm:spPr/>
    </dgm:pt>
    <dgm:pt modelId="{1F062FC7-5C75-40B8-A9E6-0D9BDC68C0A3}" type="pres">
      <dgm:prSet presAssocID="{13E37429-BF41-43F0-B4C3-36E36529C80C}" presName="LevelTwoTextNode" presStyleLbl="node2" presStyleIdx="1" presStyleCnt="2">
        <dgm:presLayoutVars>
          <dgm:chPref val="3"/>
        </dgm:presLayoutVars>
      </dgm:prSet>
      <dgm:spPr/>
      <dgm:t>
        <a:bodyPr/>
        <a:lstStyle/>
        <a:p>
          <a:endParaRPr lang="nb-NO"/>
        </a:p>
      </dgm:t>
    </dgm:pt>
    <dgm:pt modelId="{4BEA7B95-2D06-471C-9242-759099EE69D6}" type="pres">
      <dgm:prSet presAssocID="{13E37429-BF41-43F0-B4C3-36E36529C80C}" presName="level3hierChild" presStyleCnt="0"/>
      <dgm:spPr/>
    </dgm:pt>
    <dgm:pt modelId="{652C7FC8-FAF2-49B5-949F-1CACED44A9D4}" type="pres">
      <dgm:prSet presAssocID="{A69557AE-B986-4496-926C-E1E30B0520F1}" presName="conn2-1" presStyleLbl="parChTrans1D3" presStyleIdx="2" presStyleCnt="4"/>
      <dgm:spPr/>
      <dgm:t>
        <a:bodyPr/>
        <a:lstStyle/>
        <a:p>
          <a:endParaRPr lang="nb-NO"/>
        </a:p>
      </dgm:t>
    </dgm:pt>
    <dgm:pt modelId="{1CD74F69-9F7E-4E75-AA07-DEAF9BACFA0B}" type="pres">
      <dgm:prSet presAssocID="{A69557AE-B986-4496-926C-E1E30B0520F1}" presName="connTx" presStyleLbl="parChTrans1D3" presStyleIdx="2" presStyleCnt="4"/>
      <dgm:spPr/>
      <dgm:t>
        <a:bodyPr/>
        <a:lstStyle/>
        <a:p>
          <a:endParaRPr lang="nb-NO"/>
        </a:p>
      </dgm:t>
    </dgm:pt>
    <dgm:pt modelId="{2F9ECF71-5023-4BAF-BFBE-AF44EAE6B00F}" type="pres">
      <dgm:prSet presAssocID="{8204ED5E-8279-49DB-9C9E-5FAD1897952D}" presName="root2" presStyleCnt="0"/>
      <dgm:spPr/>
    </dgm:pt>
    <dgm:pt modelId="{9AF978D7-4C10-4436-9299-6BF4B9A49EB9}" type="pres">
      <dgm:prSet presAssocID="{8204ED5E-8279-49DB-9C9E-5FAD1897952D}" presName="LevelTwoTextNode" presStyleLbl="node3" presStyleIdx="2" presStyleCnt="4">
        <dgm:presLayoutVars>
          <dgm:chPref val="3"/>
        </dgm:presLayoutVars>
      </dgm:prSet>
      <dgm:spPr/>
      <dgm:t>
        <a:bodyPr/>
        <a:lstStyle/>
        <a:p>
          <a:endParaRPr lang="nb-NO"/>
        </a:p>
      </dgm:t>
    </dgm:pt>
    <dgm:pt modelId="{3F48E8AD-AD66-4CE2-B4B8-F1656E5D2264}" type="pres">
      <dgm:prSet presAssocID="{8204ED5E-8279-49DB-9C9E-5FAD1897952D}" presName="level3hierChild" presStyleCnt="0"/>
      <dgm:spPr/>
    </dgm:pt>
    <dgm:pt modelId="{36A790BC-21F0-4E28-8817-AC33305D3B71}" type="pres">
      <dgm:prSet presAssocID="{5ECF4FC0-3A3C-41FE-B96F-EE6010F0ED12}" presName="conn2-1" presStyleLbl="parChTrans1D4" presStyleIdx="8" presStyleCnt="16"/>
      <dgm:spPr/>
      <dgm:t>
        <a:bodyPr/>
        <a:lstStyle/>
        <a:p>
          <a:endParaRPr lang="nb-NO"/>
        </a:p>
      </dgm:t>
    </dgm:pt>
    <dgm:pt modelId="{5F1055E2-C1BE-4C87-9B4B-B8094CCF76F9}" type="pres">
      <dgm:prSet presAssocID="{5ECF4FC0-3A3C-41FE-B96F-EE6010F0ED12}" presName="connTx" presStyleLbl="parChTrans1D4" presStyleIdx="8" presStyleCnt="16"/>
      <dgm:spPr/>
      <dgm:t>
        <a:bodyPr/>
        <a:lstStyle/>
        <a:p>
          <a:endParaRPr lang="nb-NO"/>
        </a:p>
      </dgm:t>
    </dgm:pt>
    <dgm:pt modelId="{BF196E0D-EFF7-493B-B1FC-F9EF8720E1AB}" type="pres">
      <dgm:prSet presAssocID="{66126E5B-3676-4BDE-81F8-F6B0BB223C28}" presName="root2" presStyleCnt="0"/>
      <dgm:spPr/>
    </dgm:pt>
    <dgm:pt modelId="{C120FBD3-1B3A-4118-AD3B-4625A4933142}" type="pres">
      <dgm:prSet presAssocID="{66126E5B-3676-4BDE-81F8-F6B0BB223C28}" presName="LevelTwoTextNode" presStyleLbl="node4" presStyleIdx="8" presStyleCnt="16">
        <dgm:presLayoutVars>
          <dgm:chPref val="3"/>
        </dgm:presLayoutVars>
      </dgm:prSet>
      <dgm:spPr/>
      <dgm:t>
        <a:bodyPr/>
        <a:lstStyle/>
        <a:p>
          <a:endParaRPr lang="nb-NO"/>
        </a:p>
      </dgm:t>
    </dgm:pt>
    <dgm:pt modelId="{A294AA60-AD6A-4952-B4A3-0C11FE2D96FB}" type="pres">
      <dgm:prSet presAssocID="{66126E5B-3676-4BDE-81F8-F6B0BB223C28}" presName="level3hierChild" presStyleCnt="0"/>
      <dgm:spPr/>
    </dgm:pt>
    <dgm:pt modelId="{F0B722F3-4CAB-45DD-B55C-54F852F4E953}" type="pres">
      <dgm:prSet presAssocID="{105B26B2-EB8A-4A5B-B0A1-610B9F28DCA8}" presName="conn2-1" presStyleLbl="parChTrans1D4" presStyleIdx="9" presStyleCnt="16"/>
      <dgm:spPr/>
      <dgm:t>
        <a:bodyPr/>
        <a:lstStyle/>
        <a:p>
          <a:endParaRPr lang="nb-NO"/>
        </a:p>
      </dgm:t>
    </dgm:pt>
    <dgm:pt modelId="{3A5B56E9-50E8-4774-A48A-5FA0DB68AC86}" type="pres">
      <dgm:prSet presAssocID="{105B26B2-EB8A-4A5B-B0A1-610B9F28DCA8}" presName="connTx" presStyleLbl="parChTrans1D4" presStyleIdx="9" presStyleCnt="16"/>
      <dgm:spPr/>
      <dgm:t>
        <a:bodyPr/>
        <a:lstStyle/>
        <a:p>
          <a:endParaRPr lang="nb-NO"/>
        </a:p>
      </dgm:t>
    </dgm:pt>
    <dgm:pt modelId="{57BBE1C2-5EA5-4D6C-B940-E776ADDD0B87}" type="pres">
      <dgm:prSet presAssocID="{A2A28762-8104-429E-B870-521A770ADC29}" presName="root2" presStyleCnt="0"/>
      <dgm:spPr/>
    </dgm:pt>
    <dgm:pt modelId="{FAA0AF48-D310-49B2-ACBB-CEF554526558}" type="pres">
      <dgm:prSet presAssocID="{A2A28762-8104-429E-B870-521A770ADC29}" presName="LevelTwoTextNode" presStyleLbl="node4" presStyleIdx="9" presStyleCnt="16">
        <dgm:presLayoutVars>
          <dgm:chPref val="3"/>
        </dgm:presLayoutVars>
      </dgm:prSet>
      <dgm:spPr/>
      <dgm:t>
        <a:bodyPr/>
        <a:lstStyle/>
        <a:p>
          <a:endParaRPr lang="nb-NO"/>
        </a:p>
      </dgm:t>
    </dgm:pt>
    <dgm:pt modelId="{61DAD4E2-176B-4A49-81DF-18533FBC553B}" type="pres">
      <dgm:prSet presAssocID="{A2A28762-8104-429E-B870-521A770ADC29}" presName="level3hierChild" presStyleCnt="0"/>
      <dgm:spPr/>
    </dgm:pt>
    <dgm:pt modelId="{CF1DF63B-904C-45A5-82C5-2813BA9874C9}" type="pres">
      <dgm:prSet presAssocID="{14AF2BE3-9753-45D7-988C-CE6A069F4503}" presName="conn2-1" presStyleLbl="parChTrans1D4" presStyleIdx="10" presStyleCnt="16"/>
      <dgm:spPr/>
      <dgm:t>
        <a:bodyPr/>
        <a:lstStyle/>
        <a:p>
          <a:endParaRPr lang="nb-NO"/>
        </a:p>
      </dgm:t>
    </dgm:pt>
    <dgm:pt modelId="{A27EF093-ADA5-4502-83F0-7B4F78CDE880}" type="pres">
      <dgm:prSet presAssocID="{14AF2BE3-9753-45D7-988C-CE6A069F4503}" presName="connTx" presStyleLbl="parChTrans1D4" presStyleIdx="10" presStyleCnt="16"/>
      <dgm:spPr/>
      <dgm:t>
        <a:bodyPr/>
        <a:lstStyle/>
        <a:p>
          <a:endParaRPr lang="nb-NO"/>
        </a:p>
      </dgm:t>
    </dgm:pt>
    <dgm:pt modelId="{79C5E9F6-8E28-4E4B-8E0D-1EEE8019588E}" type="pres">
      <dgm:prSet presAssocID="{FA7A7E1C-3795-4C6A-932A-68BEE373C84D}" presName="root2" presStyleCnt="0"/>
      <dgm:spPr/>
    </dgm:pt>
    <dgm:pt modelId="{B1625568-7581-43B9-8158-0709E772ED17}" type="pres">
      <dgm:prSet presAssocID="{FA7A7E1C-3795-4C6A-932A-68BEE373C84D}" presName="LevelTwoTextNode" presStyleLbl="node4" presStyleIdx="10" presStyleCnt="16">
        <dgm:presLayoutVars>
          <dgm:chPref val="3"/>
        </dgm:presLayoutVars>
      </dgm:prSet>
      <dgm:spPr/>
      <dgm:t>
        <a:bodyPr/>
        <a:lstStyle/>
        <a:p>
          <a:endParaRPr lang="nb-NO"/>
        </a:p>
      </dgm:t>
    </dgm:pt>
    <dgm:pt modelId="{383FC39F-F884-422A-8E36-7E6113C722DE}" type="pres">
      <dgm:prSet presAssocID="{FA7A7E1C-3795-4C6A-932A-68BEE373C84D}" presName="level3hierChild" presStyleCnt="0"/>
      <dgm:spPr/>
    </dgm:pt>
    <dgm:pt modelId="{10324C95-EA45-4E82-AA69-904C3C44FFA2}" type="pres">
      <dgm:prSet presAssocID="{5F2D3ADF-2C62-4D3C-BB30-655D4E681A9E}" presName="conn2-1" presStyleLbl="parChTrans1D4" presStyleIdx="11" presStyleCnt="16"/>
      <dgm:spPr/>
      <dgm:t>
        <a:bodyPr/>
        <a:lstStyle/>
        <a:p>
          <a:endParaRPr lang="nb-NO"/>
        </a:p>
      </dgm:t>
    </dgm:pt>
    <dgm:pt modelId="{21410902-03E4-420E-BC53-896D8CD13C20}" type="pres">
      <dgm:prSet presAssocID="{5F2D3ADF-2C62-4D3C-BB30-655D4E681A9E}" presName="connTx" presStyleLbl="parChTrans1D4" presStyleIdx="11" presStyleCnt="16"/>
      <dgm:spPr/>
      <dgm:t>
        <a:bodyPr/>
        <a:lstStyle/>
        <a:p>
          <a:endParaRPr lang="nb-NO"/>
        </a:p>
      </dgm:t>
    </dgm:pt>
    <dgm:pt modelId="{7300C3D7-BC5D-445F-8206-BB7FF3380BD9}" type="pres">
      <dgm:prSet presAssocID="{FD2FC08A-E7BB-4CEB-9BAA-50CE613F9964}" presName="root2" presStyleCnt="0"/>
      <dgm:spPr/>
    </dgm:pt>
    <dgm:pt modelId="{FBDF7B76-CABF-4C65-9E4B-C5A992FD8B17}" type="pres">
      <dgm:prSet presAssocID="{FD2FC08A-E7BB-4CEB-9BAA-50CE613F9964}" presName="LevelTwoTextNode" presStyleLbl="node4" presStyleIdx="11" presStyleCnt="16">
        <dgm:presLayoutVars>
          <dgm:chPref val="3"/>
        </dgm:presLayoutVars>
      </dgm:prSet>
      <dgm:spPr/>
      <dgm:t>
        <a:bodyPr/>
        <a:lstStyle/>
        <a:p>
          <a:endParaRPr lang="nb-NO"/>
        </a:p>
      </dgm:t>
    </dgm:pt>
    <dgm:pt modelId="{BCEBDEDF-0812-4CFB-91C1-F495C6F78119}" type="pres">
      <dgm:prSet presAssocID="{FD2FC08A-E7BB-4CEB-9BAA-50CE613F9964}" presName="level3hierChild" presStyleCnt="0"/>
      <dgm:spPr/>
    </dgm:pt>
    <dgm:pt modelId="{0B5CACD5-30A8-451F-90A7-D856A8DC3BFD}" type="pres">
      <dgm:prSet presAssocID="{20287F46-56D4-4F9A-993E-E9D799478946}" presName="conn2-1" presStyleLbl="parChTrans1D3" presStyleIdx="3" presStyleCnt="4"/>
      <dgm:spPr/>
      <dgm:t>
        <a:bodyPr/>
        <a:lstStyle/>
        <a:p>
          <a:endParaRPr lang="nb-NO"/>
        </a:p>
      </dgm:t>
    </dgm:pt>
    <dgm:pt modelId="{72485DAF-B121-4B3F-852D-24165E97E48F}" type="pres">
      <dgm:prSet presAssocID="{20287F46-56D4-4F9A-993E-E9D799478946}" presName="connTx" presStyleLbl="parChTrans1D3" presStyleIdx="3" presStyleCnt="4"/>
      <dgm:spPr/>
      <dgm:t>
        <a:bodyPr/>
        <a:lstStyle/>
        <a:p>
          <a:endParaRPr lang="nb-NO"/>
        </a:p>
      </dgm:t>
    </dgm:pt>
    <dgm:pt modelId="{58898F98-0F7A-483F-8F10-8C0C12A06720}" type="pres">
      <dgm:prSet presAssocID="{4E3C2DE9-388A-43AA-8B1B-969E28BE5E13}" presName="root2" presStyleCnt="0"/>
      <dgm:spPr/>
    </dgm:pt>
    <dgm:pt modelId="{F90FF377-0E80-468A-B8F3-DB52C9AAFDC4}" type="pres">
      <dgm:prSet presAssocID="{4E3C2DE9-388A-43AA-8B1B-969E28BE5E13}" presName="LevelTwoTextNode" presStyleLbl="node3" presStyleIdx="3" presStyleCnt="4">
        <dgm:presLayoutVars>
          <dgm:chPref val="3"/>
        </dgm:presLayoutVars>
      </dgm:prSet>
      <dgm:spPr/>
      <dgm:t>
        <a:bodyPr/>
        <a:lstStyle/>
        <a:p>
          <a:endParaRPr lang="nb-NO"/>
        </a:p>
      </dgm:t>
    </dgm:pt>
    <dgm:pt modelId="{5557236B-E685-4E5B-893F-36B8045B37B9}" type="pres">
      <dgm:prSet presAssocID="{4E3C2DE9-388A-43AA-8B1B-969E28BE5E13}" presName="level3hierChild" presStyleCnt="0"/>
      <dgm:spPr/>
    </dgm:pt>
    <dgm:pt modelId="{58392B34-C848-4E63-A3AA-90F02A3940E8}" type="pres">
      <dgm:prSet presAssocID="{DCC82C6E-5881-47B7-93B7-DE786141D6A7}" presName="conn2-1" presStyleLbl="parChTrans1D4" presStyleIdx="12" presStyleCnt="16"/>
      <dgm:spPr/>
      <dgm:t>
        <a:bodyPr/>
        <a:lstStyle/>
        <a:p>
          <a:endParaRPr lang="nb-NO"/>
        </a:p>
      </dgm:t>
    </dgm:pt>
    <dgm:pt modelId="{B77B203B-E0F8-45A0-A95B-A0C33F7D08FF}" type="pres">
      <dgm:prSet presAssocID="{DCC82C6E-5881-47B7-93B7-DE786141D6A7}" presName="connTx" presStyleLbl="parChTrans1D4" presStyleIdx="12" presStyleCnt="16"/>
      <dgm:spPr/>
      <dgm:t>
        <a:bodyPr/>
        <a:lstStyle/>
        <a:p>
          <a:endParaRPr lang="nb-NO"/>
        </a:p>
      </dgm:t>
    </dgm:pt>
    <dgm:pt modelId="{99FA9A89-CE27-4C85-98C8-78B65B5AD612}" type="pres">
      <dgm:prSet presAssocID="{79C863EF-2917-4AC8-BFDD-E1831255B478}" presName="root2" presStyleCnt="0"/>
      <dgm:spPr/>
    </dgm:pt>
    <dgm:pt modelId="{8A4F7274-C1C7-4972-BCFC-3176C5B4A436}" type="pres">
      <dgm:prSet presAssocID="{79C863EF-2917-4AC8-BFDD-E1831255B478}" presName="LevelTwoTextNode" presStyleLbl="node4" presStyleIdx="12" presStyleCnt="16">
        <dgm:presLayoutVars>
          <dgm:chPref val="3"/>
        </dgm:presLayoutVars>
      </dgm:prSet>
      <dgm:spPr/>
      <dgm:t>
        <a:bodyPr/>
        <a:lstStyle/>
        <a:p>
          <a:endParaRPr lang="nb-NO"/>
        </a:p>
      </dgm:t>
    </dgm:pt>
    <dgm:pt modelId="{BEDC6DE7-30C1-4BF9-A80F-839E43B0EB80}" type="pres">
      <dgm:prSet presAssocID="{79C863EF-2917-4AC8-BFDD-E1831255B478}" presName="level3hierChild" presStyleCnt="0"/>
      <dgm:spPr/>
    </dgm:pt>
    <dgm:pt modelId="{182BA8F6-D458-478D-94CA-FCFA9B77AA09}" type="pres">
      <dgm:prSet presAssocID="{52CEE835-5D6B-47FB-A149-80E1C37C18C1}" presName="conn2-1" presStyleLbl="parChTrans1D4" presStyleIdx="13" presStyleCnt="16"/>
      <dgm:spPr/>
      <dgm:t>
        <a:bodyPr/>
        <a:lstStyle/>
        <a:p>
          <a:endParaRPr lang="nb-NO"/>
        </a:p>
      </dgm:t>
    </dgm:pt>
    <dgm:pt modelId="{D299FE05-7DBB-45E0-8BAA-C1F1E0B6E934}" type="pres">
      <dgm:prSet presAssocID="{52CEE835-5D6B-47FB-A149-80E1C37C18C1}" presName="connTx" presStyleLbl="parChTrans1D4" presStyleIdx="13" presStyleCnt="16"/>
      <dgm:spPr/>
      <dgm:t>
        <a:bodyPr/>
        <a:lstStyle/>
        <a:p>
          <a:endParaRPr lang="nb-NO"/>
        </a:p>
      </dgm:t>
    </dgm:pt>
    <dgm:pt modelId="{06C13A34-E0F3-4485-BD82-0EA8421A242B}" type="pres">
      <dgm:prSet presAssocID="{F7575386-5E7F-4719-BAAF-2F99E0CB410D}" presName="root2" presStyleCnt="0"/>
      <dgm:spPr/>
    </dgm:pt>
    <dgm:pt modelId="{735EF5E4-9EA3-4C8C-8AB8-A93F5C433521}" type="pres">
      <dgm:prSet presAssocID="{F7575386-5E7F-4719-BAAF-2F99E0CB410D}" presName="LevelTwoTextNode" presStyleLbl="node4" presStyleIdx="13" presStyleCnt="16">
        <dgm:presLayoutVars>
          <dgm:chPref val="3"/>
        </dgm:presLayoutVars>
      </dgm:prSet>
      <dgm:spPr/>
      <dgm:t>
        <a:bodyPr/>
        <a:lstStyle/>
        <a:p>
          <a:endParaRPr lang="nb-NO"/>
        </a:p>
      </dgm:t>
    </dgm:pt>
    <dgm:pt modelId="{51F9DF25-7F13-4BDC-A871-A2989175569B}" type="pres">
      <dgm:prSet presAssocID="{F7575386-5E7F-4719-BAAF-2F99E0CB410D}" presName="level3hierChild" presStyleCnt="0"/>
      <dgm:spPr/>
    </dgm:pt>
    <dgm:pt modelId="{979D8463-4677-416C-9A97-0B355B1EC421}" type="pres">
      <dgm:prSet presAssocID="{D0177553-45DC-4D95-BC4A-9883B4887C62}" presName="conn2-1" presStyleLbl="parChTrans1D4" presStyleIdx="14" presStyleCnt="16"/>
      <dgm:spPr/>
      <dgm:t>
        <a:bodyPr/>
        <a:lstStyle/>
        <a:p>
          <a:endParaRPr lang="nb-NO"/>
        </a:p>
      </dgm:t>
    </dgm:pt>
    <dgm:pt modelId="{D76FABD1-B72C-41A1-813F-F2D445A1E209}" type="pres">
      <dgm:prSet presAssocID="{D0177553-45DC-4D95-BC4A-9883B4887C62}" presName="connTx" presStyleLbl="parChTrans1D4" presStyleIdx="14" presStyleCnt="16"/>
      <dgm:spPr/>
      <dgm:t>
        <a:bodyPr/>
        <a:lstStyle/>
        <a:p>
          <a:endParaRPr lang="nb-NO"/>
        </a:p>
      </dgm:t>
    </dgm:pt>
    <dgm:pt modelId="{A4EA46B2-A50A-444B-BB2B-8595335D1960}" type="pres">
      <dgm:prSet presAssocID="{D39B76B7-4F32-4766-8FE1-0412C969326C}" presName="root2" presStyleCnt="0"/>
      <dgm:spPr/>
    </dgm:pt>
    <dgm:pt modelId="{0C2EBDCB-FD7C-4EB1-AC06-5525CD21B84C}" type="pres">
      <dgm:prSet presAssocID="{D39B76B7-4F32-4766-8FE1-0412C969326C}" presName="LevelTwoTextNode" presStyleLbl="node4" presStyleIdx="14" presStyleCnt="16">
        <dgm:presLayoutVars>
          <dgm:chPref val="3"/>
        </dgm:presLayoutVars>
      </dgm:prSet>
      <dgm:spPr/>
      <dgm:t>
        <a:bodyPr/>
        <a:lstStyle/>
        <a:p>
          <a:endParaRPr lang="nb-NO"/>
        </a:p>
      </dgm:t>
    </dgm:pt>
    <dgm:pt modelId="{AB53D4D4-D748-4840-BEF0-FED5FBB8919C}" type="pres">
      <dgm:prSet presAssocID="{D39B76B7-4F32-4766-8FE1-0412C969326C}" presName="level3hierChild" presStyleCnt="0"/>
      <dgm:spPr/>
    </dgm:pt>
    <dgm:pt modelId="{20AEE940-75FC-4788-B4F9-48DD3D1BB465}" type="pres">
      <dgm:prSet presAssocID="{89D36496-ED43-4A5C-A683-A3F5C36C55F2}" presName="conn2-1" presStyleLbl="parChTrans1D4" presStyleIdx="15" presStyleCnt="16"/>
      <dgm:spPr/>
      <dgm:t>
        <a:bodyPr/>
        <a:lstStyle/>
        <a:p>
          <a:endParaRPr lang="nb-NO"/>
        </a:p>
      </dgm:t>
    </dgm:pt>
    <dgm:pt modelId="{B56BCF5F-C5CD-46EB-B2EF-40E3683352D0}" type="pres">
      <dgm:prSet presAssocID="{89D36496-ED43-4A5C-A683-A3F5C36C55F2}" presName="connTx" presStyleLbl="parChTrans1D4" presStyleIdx="15" presStyleCnt="16"/>
      <dgm:spPr/>
      <dgm:t>
        <a:bodyPr/>
        <a:lstStyle/>
        <a:p>
          <a:endParaRPr lang="nb-NO"/>
        </a:p>
      </dgm:t>
    </dgm:pt>
    <dgm:pt modelId="{378F155D-D8C6-4CCA-9790-A9BD34FA555E}" type="pres">
      <dgm:prSet presAssocID="{D7286335-31E0-4EAD-9DDE-44A3B01BB897}" presName="root2" presStyleCnt="0"/>
      <dgm:spPr/>
    </dgm:pt>
    <dgm:pt modelId="{3C4FEFFB-0E70-49ED-B005-5EAE26DF9A8A}" type="pres">
      <dgm:prSet presAssocID="{D7286335-31E0-4EAD-9DDE-44A3B01BB897}" presName="LevelTwoTextNode" presStyleLbl="node4" presStyleIdx="15" presStyleCnt="16">
        <dgm:presLayoutVars>
          <dgm:chPref val="3"/>
        </dgm:presLayoutVars>
      </dgm:prSet>
      <dgm:spPr/>
      <dgm:t>
        <a:bodyPr/>
        <a:lstStyle/>
        <a:p>
          <a:endParaRPr lang="nb-NO"/>
        </a:p>
      </dgm:t>
    </dgm:pt>
    <dgm:pt modelId="{DF6578A3-C08D-421B-B663-A4707DF7AF4E}" type="pres">
      <dgm:prSet presAssocID="{D7286335-31E0-4EAD-9DDE-44A3B01BB897}" presName="level3hierChild" presStyleCnt="0"/>
      <dgm:spPr/>
    </dgm:pt>
  </dgm:ptLst>
  <dgm:cxnLst>
    <dgm:cxn modelId="{89168982-E998-4C3B-B7CD-5B5B40CD4D96}" type="presOf" srcId="{13E37429-BF41-43F0-B4C3-36E36529C80C}" destId="{1F062FC7-5C75-40B8-A9E6-0D9BDC68C0A3}" srcOrd="0" destOrd="0" presId="urn:microsoft.com/office/officeart/2005/8/layout/hierarchy2"/>
    <dgm:cxn modelId="{267EADB3-2882-49A6-9771-C0E589CA05DC}" type="presOf" srcId="{20287F46-56D4-4F9A-993E-E9D799478946}" destId="{72485DAF-B121-4B3F-852D-24165E97E48F}" srcOrd="1" destOrd="0" presId="urn:microsoft.com/office/officeart/2005/8/layout/hierarchy2"/>
    <dgm:cxn modelId="{E09AE03D-2F2F-4966-9E8F-25F25B7AA78E}" type="presOf" srcId="{14AF2BE3-9753-45D7-988C-CE6A069F4503}" destId="{CF1DF63B-904C-45A5-82C5-2813BA9874C9}" srcOrd="0" destOrd="0" presId="urn:microsoft.com/office/officeart/2005/8/layout/hierarchy2"/>
    <dgm:cxn modelId="{65071782-4F02-4195-94D8-A578BB769110}" type="presOf" srcId="{105B26B2-EB8A-4A5B-B0A1-610B9F28DCA8}" destId="{3A5B56E9-50E8-4774-A48A-5FA0DB68AC86}" srcOrd="1" destOrd="0" presId="urn:microsoft.com/office/officeart/2005/8/layout/hierarchy2"/>
    <dgm:cxn modelId="{EC87B8BD-70B0-42DE-9910-695A15FEE814}" type="presOf" srcId="{5FD3CC6C-7A1D-47F7-8349-E20EEAEFF862}" destId="{547575AD-8AF6-4FF1-83EC-C8A56F38AF67}" srcOrd="1" destOrd="0" presId="urn:microsoft.com/office/officeart/2005/8/layout/hierarchy2"/>
    <dgm:cxn modelId="{1F01BCA7-A8EA-4208-AA1F-B97B50B528CF}" type="presOf" srcId="{4E3C2DE9-388A-43AA-8B1B-969E28BE5E13}" destId="{F90FF377-0E80-468A-B8F3-DB52C9AAFDC4}" srcOrd="0" destOrd="0" presId="urn:microsoft.com/office/officeart/2005/8/layout/hierarchy2"/>
    <dgm:cxn modelId="{08817B5D-9A18-44F0-9753-134E8E783E34}" srcId="{8204ED5E-8279-49DB-9C9E-5FAD1897952D}" destId="{66126E5B-3676-4BDE-81F8-F6B0BB223C28}" srcOrd="0" destOrd="0" parTransId="{5ECF4FC0-3A3C-41FE-B96F-EE6010F0ED12}" sibTransId="{35C4B8CE-1D0A-40E2-A356-DEB1FAB421F4}"/>
    <dgm:cxn modelId="{6B20DBEF-F645-4B35-B2EE-79119AF57C28}" type="presOf" srcId="{A69557AE-B986-4496-926C-E1E30B0520F1}" destId="{652C7FC8-FAF2-49B5-949F-1CACED44A9D4}" srcOrd="0" destOrd="0" presId="urn:microsoft.com/office/officeart/2005/8/layout/hierarchy2"/>
    <dgm:cxn modelId="{6DEBBD22-B2B8-4488-9021-D361475EE591}" type="presOf" srcId="{0A11D479-6DEB-4987-A51B-101C1F337331}" destId="{5E0338E6-34AC-48B8-9241-E3C183424043}" srcOrd="0" destOrd="0" presId="urn:microsoft.com/office/officeart/2005/8/layout/hierarchy2"/>
    <dgm:cxn modelId="{988C1E6F-DD7D-4776-941C-E2741D22C29C}" srcId="{13E37429-BF41-43F0-B4C3-36E36529C80C}" destId="{8204ED5E-8279-49DB-9C9E-5FAD1897952D}" srcOrd="0" destOrd="0" parTransId="{A69557AE-B986-4496-926C-E1E30B0520F1}" sibTransId="{288F2A0C-7C8C-4AD9-80C3-6E4ECCE722A0}"/>
    <dgm:cxn modelId="{3092A72E-3FFB-40B0-ABFD-DAE7A8E7F800}" srcId="{B56BB118-852A-4516-A54A-4885B43AB474}" destId="{DDA18579-8458-4329-A6B7-FDA4A6E0EF03}" srcOrd="0" destOrd="0" parTransId="{BB29CFCE-CBC5-493E-AD24-D564C0489878}" sibTransId="{51ED2ED7-87C5-450C-87E0-7C31796BAA22}"/>
    <dgm:cxn modelId="{9AEFC944-B995-4471-BB14-8252F047DF03}" type="presOf" srcId="{20287F46-56D4-4F9A-993E-E9D799478946}" destId="{0B5CACD5-30A8-451F-90A7-D856A8DC3BFD}" srcOrd="0" destOrd="0" presId="urn:microsoft.com/office/officeart/2005/8/layout/hierarchy2"/>
    <dgm:cxn modelId="{592888D7-211D-41A7-9C76-7DBA690369E5}" srcId="{2A6DE5F3-43BE-459B-9A5A-C6740DBA7073}" destId="{823E8DD8-10E8-434A-9246-DD351E25FD29}" srcOrd="0" destOrd="0" parTransId="{6836CA37-48A6-427B-9E8C-75A62FB4C02C}" sibTransId="{11D07829-8D6E-4386-89E1-7559BDE373BC}"/>
    <dgm:cxn modelId="{F0580E17-D214-400B-9F8B-A752F15FF7F4}" type="presOf" srcId="{874FD23F-309A-4214-B365-6579DA017B2A}" destId="{18AF992E-56B7-45E8-8498-79AA5C23CC02}" srcOrd="1" destOrd="0" presId="urn:microsoft.com/office/officeart/2005/8/layout/hierarchy2"/>
    <dgm:cxn modelId="{1C8AFED6-59FB-469D-B57A-D54099083ADB}" type="presOf" srcId="{E5D10539-31F0-4664-AEE6-F62DFC2572F7}" destId="{809682EB-209D-4072-B438-AD2614045E8A}" srcOrd="0" destOrd="0" presId="urn:microsoft.com/office/officeart/2005/8/layout/hierarchy2"/>
    <dgm:cxn modelId="{EEF2C21D-04EB-413E-A915-9D207EB53A34}" type="presOf" srcId="{A2A28762-8104-429E-B870-521A770ADC29}" destId="{FAA0AF48-D310-49B2-ACBB-CEF554526558}" srcOrd="0" destOrd="0" presId="urn:microsoft.com/office/officeart/2005/8/layout/hierarchy2"/>
    <dgm:cxn modelId="{C04AE543-522D-400D-B762-D735FF7F22D8}" type="presOf" srcId="{2A6DE5F3-43BE-459B-9A5A-C6740DBA7073}" destId="{44A9058F-9D6C-4966-9368-FAD653C75FD1}" srcOrd="0" destOrd="0" presId="urn:microsoft.com/office/officeart/2005/8/layout/hierarchy2"/>
    <dgm:cxn modelId="{81B3E051-FA34-4B27-ACBE-015B6FD374DE}" type="presOf" srcId="{663CA16E-DBD1-4F12-8B18-2F2209C4EF2B}" destId="{F6BDDDEE-085A-4A15-8135-AFE75CA79247}" srcOrd="0" destOrd="0" presId="urn:microsoft.com/office/officeart/2005/8/layout/hierarchy2"/>
    <dgm:cxn modelId="{570DE4C4-7A8A-43F6-AAF0-566598ECC280}" type="presOf" srcId="{105B26B2-EB8A-4A5B-B0A1-610B9F28DCA8}" destId="{F0B722F3-4CAB-45DD-B55C-54F852F4E953}" srcOrd="0" destOrd="0" presId="urn:microsoft.com/office/officeart/2005/8/layout/hierarchy2"/>
    <dgm:cxn modelId="{DDB97382-64EF-4D4B-9E69-108DA018CEDE}" srcId="{4E3C2DE9-388A-43AA-8B1B-969E28BE5E13}" destId="{D39B76B7-4F32-4766-8FE1-0412C969326C}" srcOrd="1" destOrd="0" parTransId="{D0177553-45DC-4D95-BC4A-9883B4887C62}" sibTransId="{8D308F94-3A84-4E0E-8A0B-4296B875D713}"/>
    <dgm:cxn modelId="{0E38A927-CE4E-435B-9889-1543C73A0EB1}" type="presOf" srcId="{FA7A7E1C-3795-4C6A-932A-68BEE373C84D}" destId="{B1625568-7581-43B9-8158-0709E772ED17}" srcOrd="0" destOrd="0" presId="urn:microsoft.com/office/officeart/2005/8/layout/hierarchy2"/>
    <dgm:cxn modelId="{DF177DF6-ED19-4CB6-9024-7BC5626B3F0E}" type="presOf" srcId="{D10D9337-2643-4F84-970F-DD54714C15DD}" destId="{C9C495CE-20FD-4750-A047-00750416A8E6}" srcOrd="0" destOrd="0" presId="urn:microsoft.com/office/officeart/2005/8/layout/hierarchy2"/>
    <dgm:cxn modelId="{5E46475C-67B0-4BA5-901F-00F610761B84}" srcId="{42911838-D2DE-4573-A0F8-9C499ADD69AE}" destId="{6BF88921-6658-4E83-B6FE-3EEFC3B52D6D}" srcOrd="1" destOrd="0" parTransId="{B20B72E6-1277-47E1-9DFB-546D68862C86}" sibTransId="{EEDD72F6-8E73-40BB-A16A-9D6D0FA70C6B}"/>
    <dgm:cxn modelId="{668AF85D-2984-4E43-9E72-D46BF2823556}" type="presOf" srcId="{CDE5AF83-4BE5-4AE0-8EBB-40E381848E12}" destId="{B20F7A34-FAAA-4439-95B3-332D077EE208}" srcOrd="1" destOrd="0" presId="urn:microsoft.com/office/officeart/2005/8/layout/hierarchy2"/>
    <dgm:cxn modelId="{34B8DDDB-019E-48B1-90FA-FDBC64B1D0CC}" type="presOf" srcId="{0BDD2824-EFC3-47B0-A752-F2C82A43913B}" destId="{A8B6BEAF-133E-4292-8021-1C38065E467F}" srcOrd="1" destOrd="0" presId="urn:microsoft.com/office/officeart/2005/8/layout/hierarchy2"/>
    <dgm:cxn modelId="{3111464D-811A-4FFD-B5BC-50FD557FA17B}" type="presOf" srcId="{FD2FC08A-E7BB-4CEB-9BAA-50CE613F9964}" destId="{FBDF7B76-CABF-4C65-9E4B-C5A992FD8B17}" srcOrd="0" destOrd="0" presId="urn:microsoft.com/office/officeart/2005/8/layout/hierarchy2"/>
    <dgm:cxn modelId="{D8FFC829-6516-48EE-997E-921103F375E3}" srcId="{FA7A7E1C-3795-4C6A-932A-68BEE373C84D}" destId="{FD2FC08A-E7BB-4CEB-9BAA-50CE613F9964}" srcOrd="0" destOrd="0" parTransId="{5F2D3ADF-2C62-4D3C-BB30-655D4E681A9E}" sibTransId="{E47DB7C3-2069-4DF9-BAF5-453BFFB67EDB}"/>
    <dgm:cxn modelId="{A16523C0-2F91-476B-A74D-1855DAB18DC1}" type="presOf" srcId="{B56BB118-852A-4516-A54A-4885B43AB474}" destId="{6AD8EF36-BDA8-459F-8917-DF5148BAFAE1}" srcOrd="0" destOrd="0" presId="urn:microsoft.com/office/officeart/2005/8/layout/hierarchy2"/>
    <dgm:cxn modelId="{DA9C8E86-FCB9-48F3-A0FE-51FFAE0319E7}" srcId="{D39B76B7-4F32-4766-8FE1-0412C969326C}" destId="{D7286335-31E0-4EAD-9DDE-44A3B01BB897}" srcOrd="0" destOrd="0" parTransId="{89D36496-ED43-4A5C-A683-A3F5C36C55F2}" sibTransId="{7EE79992-C967-4BC5-9EE9-0B507F316743}"/>
    <dgm:cxn modelId="{9DB06BF9-89A6-4171-808A-EA2D68600C49}" srcId="{823E8DD8-10E8-434A-9246-DD351E25FD29}" destId="{13E37429-BF41-43F0-B4C3-36E36529C80C}" srcOrd="1" destOrd="0" parTransId="{663CA16E-DBD1-4F12-8B18-2F2209C4EF2B}" sibTransId="{BA6D0155-6378-4D5D-93E5-2268C2EEAA3B}"/>
    <dgm:cxn modelId="{5F5BF1ED-F88F-4B11-B9FE-5A94FD28500B}" type="presOf" srcId="{8204ED5E-8279-49DB-9C9E-5FAD1897952D}" destId="{9AF978D7-4C10-4436-9299-6BF4B9A49EB9}" srcOrd="0" destOrd="0" presId="urn:microsoft.com/office/officeart/2005/8/layout/hierarchy2"/>
    <dgm:cxn modelId="{CB7FD959-78A4-4033-A7FE-A05A783797F3}" srcId="{79C863EF-2917-4AC8-BFDD-E1831255B478}" destId="{F7575386-5E7F-4719-BAAF-2F99E0CB410D}" srcOrd="0" destOrd="0" parTransId="{52CEE835-5D6B-47FB-A149-80E1C37C18C1}" sibTransId="{0613AD1D-F0C3-49EE-9165-8F6F2F558F4B}"/>
    <dgm:cxn modelId="{8B55A73F-DD99-4352-A158-D65F2F281018}" type="presOf" srcId="{5BC13644-CA66-4791-AE43-D6000C2A3DC7}" destId="{5201D0DB-852B-445F-8A27-4F4C6B63FD8A}" srcOrd="1" destOrd="0" presId="urn:microsoft.com/office/officeart/2005/8/layout/hierarchy2"/>
    <dgm:cxn modelId="{63B270C0-E024-42EE-8E53-52A2508DC7EF}" srcId="{8204ED5E-8279-49DB-9C9E-5FAD1897952D}" destId="{FA7A7E1C-3795-4C6A-932A-68BEE373C84D}" srcOrd="1" destOrd="0" parTransId="{14AF2BE3-9753-45D7-988C-CE6A069F4503}" sibTransId="{41397935-7DD6-4F1B-9355-013200BA788A}"/>
    <dgm:cxn modelId="{B3DC6FCD-BB16-4184-9DC3-AE84E474122F}" type="presOf" srcId="{0A11D479-6DEB-4987-A51B-101C1F337331}" destId="{113FA202-2733-4A9E-A908-C260017A3159}" srcOrd="1" destOrd="0" presId="urn:microsoft.com/office/officeart/2005/8/layout/hierarchy2"/>
    <dgm:cxn modelId="{6C610618-51F1-42AE-BB14-C7AFD7F91EC3}" type="presOf" srcId="{32F84066-3422-4CB4-BD62-AC1F61892553}" destId="{FBEDCA3D-69D3-498A-9894-110BF6A68FEE}" srcOrd="0" destOrd="0" presId="urn:microsoft.com/office/officeart/2005/8/layout/hierarchy2"/>
    <dgm:cxn modelId="{D78AC73B-D410-47E3-B0BC-807509832994}" srcId="{B56BB118-852A-4516-A54A-4885B43AB474}" destId="{42911838-D2DE-4573-A0F8-9C499ADD69AE}" srcOrd="1" destOrd="0" parTransId="{0BDD2824-EFC3-47B0-A752-F2C82A43913B}" sibTransId="{FDA7EF03-B701-42A9-AF59-AAD8785A883B}"/>
    <dgm:cxn modelId="{92F27447-745D-42CB-8B8B-720013439E0B}" srcId="{66126E5B-3676-4BDE-81F8-F6B0BB223C28}" destId="{A2A28762-8104-429E-B870-521A770ADC29}" srcOrd="0" destOrd="0" parTransId="{105B26B2-EB8A-4A5B-B0A1-610B9F28DCA8}" sibTransId="{6A774E03-798C-437A-BAD2-7813FB2EB438}"/>
    <dgm:cxn modelId="{89B15B00-59BD-4613-889F-78B59AF2FFA5}" type="presOf" srcId="{874FD23F-309A-4214-B365-6579DA017B2A}" destId="{67392EDD-F8C4-444E-9297-922224887124}" srcOrd="0" destOrd="0" presId="urn:microsoft.com/office/officeart/2005/8/layout/hierarchy2"/>
    <dgm:cxn modelId="{91AE878F-73EE-4ED3-9643-8792C0E0BB0A}" type="presOf" srcId="{5F2D3ADF-2C62-4D3C-BB30-655D4E681A9E}" destId="{21410902-03E4-420E-BC53-896D8CD13C20}" srcOrd="1" destOrd="0" presId="urn:microsoft.com/office/officeart/2005/8/layout/hierarchy2"/>
    <dgm:cxn modelId="{3F48CF7B-5929-4703-B07C-01526D544B85}" type="presOf" srcId="{5ECF4FC0-3A3C-41FE-B96F-EE6010F0ED12}" destId="{5F1055E2-C1BE-4C87-9B4B-B8094CCF76F9}" srcOrd="1" destOrd="0" presId="urn:microsoft.com/office/officeart/2005/8/layout/hierarchy2"/>
    <dgm:cxn modelId="{C892D332-83E3-4E33-8124-1C9FAAA78961}" type="presOf" srcId="{89D36496-ED43-4A5C-A683-A3F5C36C55F2}" destId="{20AEE940-75FC-4788-B4F9-48DD3D1BB465}" srcOrd="0" destOrd="0" presId="urn:microsoft.com/office/officeart/2005/8/layout/hierarchy2"/>
    <dgm:cxn modelId="{1E151E3A-D452-44FB-BD26-3D1B8D2A1F27}" type="presOf" srcId="{5ECF4FC0-3A3C-41FE-B96F-EE6010F0ED12}" destId="{36A790BC-21F0-4E28-8817-AC33305D3B71}" srcOrd="0" destOrd="0" presId="urn:microsoft.com/office/officeart/2005/8/layout/hierarchy2"/>
    <dgm:cxn modelId="{F5F1C9C0-1EFB-45EA-A9F8-366BFF167575}" srcId="{DDA18579-8458-4329-A6B7-FDA4A6E0EF03}" destId="{32F84066-3422-4CB4-BD62-AC1F61892553}" srcOrd="1" destOrd="0" parTransId="{874FD23F-309A-4214-B365-6579DA017B2A}" sibTransId="{B1C49615-EBD3-428E-AC75-86CB8F41A142}"/>
    <dgm:cxn modelId="{4E210CF0-431C-4801-A765-CB1A877EBBA8}" type="presOf" srcId="{270CCE1E-9299-4496-A70E-79844E2E4E78}" destId="{29A60398-368D-4E7F-B948-32DA371AD6A7}" srcOrd="1" destOrd="0" presId="urn:microsoft.com/office/officeart/2005/8/layout/hierarchy2"/>
    <dgm:cxn modelId="{3899B2E7-4FC7-4C9D-8F95-9934B503B5E3}" type="presOf" srcId="{DCC82C6E-5881-47B7-93B7-DE786141D6A7}" destId="{58392B34-C848-4E63-A3AA-90F02A3940E8}" srcOrd="0" destOrd="0" presId="urn:microsoft.com/office/officeart/2005/8/layout/hierarchy2"/>
    <dgm:cxn modelId="{443302E5-8590-4450-8E6E-4D62D3C8F6DE}" type="presOf" srcId="{CD053222-963B-4B03-9C2B-C71D6CE81A1A}" destId="{954EA194-0416-4349-8465-DF0881A1EA5A}" srcOrd="0" destOrd="0" presId="urn:microsoft.com/office/officeart/2005/8/layout/hierarchy2"/>
    <dgm:cxn modelId="{E5FE6F2E-13FC-4E65-93AC-FA5C299E9C38}" type="presOf" srcId="{5FD3CC6C-7A1D-47F7-8349-E20EEAEFF862}" destId="{8C648E2B-1C65-4A08-8761-B8EBA8C43317}" srcOrd="0" destOrd="0" presId="urn:microsoft.com/office/officeart/2005/8/layout/hierarchy2"/>
    <dgm:cxn modelId="{13296F59-7C3E-48CF-9AD5-46538061C2A9}" srcId="{DDA18579-8458-4329-A6B7-FDA4A6E0EF03}" destId="{E5D10539-31F0-4664-AEE6-F62DFC2572F7}" srcOrd="0" destOrd="0" parTransId="{270CCE1E-9299-4496-A70E-79844E2E4E78}" sibTransId="{87AE417C-0669-4C5C-8B2B-A70328A67F24}"/>
    <dgm:cxn modelId="{5FE5AB30-729F-45E1-B638-5DCBCBDBC65C}" type="presOf" srcId="{F6E38A3D-1A12-4387-94E7-4674322496B6}" destId="{8B32B33E-9088-402E-B2F4-182B8D4F6C82}" srcOrd="0" destOrd="0" presId="urn:microsoft.com/office/officeart/2005/8/layout/hierarchy2"/>
    <dgm:cxn modelId="{8CD6E13F-650C-4B9B-B1C1-6DB9C567E7FC}" type="presOf" srcId="{D39B76B7-4F32-4766-8FE1-0412C969326C}" destId="{0C2EBDCB-FD7C-4EB1-AC06-5525CD21B84C}" srcOrd="0" destOrd="0" presId="urn:microsoft.com/office/officeart/2005/8/layout/hierarchy2"/>
    <dgm:cxn modelId="{F20F8877-B4CD-4970-BEA5-30F162FB4C56}" type="presOf" srcId="{BEB512C8-3D8C-45BB-9DDD-B952179636A8}" destId="{95BDDD39-FDFE-4581-B6D7-C8B9C9C749E5}" srcOrd="0" destOrd="0" presId="urn:microsoft.com/office/officeart/2005/8/layout/hierarchy2"/>
    <dgm:cxn modelId="{7D4818B3-BD8D-4666-B04A-F71070983F6A}" type="presOf" srcId="{5F2D3ADF-2C62-4D3C-BB30-655D4E681A9E}" destId="{10324C95-EA45-4E82-AA69-904C3C44FFA2}" srcOrd="0" destOrd="0" presId="urn:microsoft.com/office/officeart/2005/8/layout/hierarchy2"/>
    <dgm:cxn modelId="{F51DC407-815D-47A0-B886-F5F268D12F82}" type="presOf" srcId="{A69557AE-B986-4496-926C-E1E30B0520F1}" destId="{1CD74F69-9F7E-4E75-AA07-DEAF9BACFA0B}" srcOrd="1" destOrd="0" presId="urn:microsoft.com/office/officeart/2005/8/layout/hierarchy2"/>
    <dgm:cxn modelId="{BD5C441C-16F8-47F5-8016-4FF02592B0F2}" type="presOf" srcId="{6A8EAEFE-D003-4ACB-8037-9AF7C0D840C2}" destId="{9B88B2F4-7529-438A-BBDF-2CEB1D3D80EF}" srcOrd="1" destOrd="0" presId="urn:microsoft.com/office/officeart/2005/8/layout/hierarchy2"/>
    <dgm:cxn modelId="{EDE41A21-FA65-4886-AA04-545A20B510AB}" type="presOf" srcId="{D0177553-45DC-4D95-BC4A-9883B4887C62}" destId="{979D8463-4677-416C-9A97-0B355B1EC421}" srcOrd="0" destOrd="0" presId="urn:microsoft.com/office/officeart/2005/8/layout/hierarchy2"/>
    <dgm:cxn modelId="{09B0D36D-F57A-4ECB-A41E-E40CA27F1207}" type="presOf" srcId="{24D165A5-42CC-4D51-9512-D99800B97241}" destId="{84CE4837-01D9-42BF-959D-CE176BF11FEB}" srcOrd="0" destOrd="0" presId="urn:microsoft.com/office/officeart/2005/8/layout/hierarchy2"/>
    <dgm:cxn modelId="{923B5849-D4D3-4B91-80A1-4A19E74A89C2}" srcId="{6BF88921-6658-4E83-B6FE-3EEFC3B52D6D}" destId="{C924E386-97C1-4F35-B3DD-8566CC40D2B6}" srcOrd="0" destOrd="0" parTransId="{5BC13644-CA66-4791-AE43-D6000C2A3DC7}" sibTransId="{48EA0923-A263-4F8F-90D7-E42ECBB14AC3}"/>
    <dgm:cxn modelId="{CB888B71-D9CB-4B7C-B0F5-BA02FED2DBD7}" type="presOf" srcId="{0BDD2824-EFC3-47B0-A752-F2C82A43913B}" destId="{F49556E0-E75D-4814-A67E-52275AF844A7}" srcOrd="0" destOrd="0" presId="urn:microsoft.com/office/officeart/2005/8/layout/hierarchy2"/>
    <dgm:cxn modelId="{37572210-66FD-4DA6-8E72-436B9A06BB49}" type="presOf" srcId="{89D36496-ED43-4A5C-A683-A3F5C36C55F2}" destId="{B56BCF5F-C5CD-46EB-B2EF-40E3683352D0}" srcOrd="1" destOrd="0" presId="urn:microsoft.com/office/officeart/2005/8/layout/hierarchy2"/>
    <dgm:cxn modelId="{B5D3F35D-171C-44CC-9942-D1180CE6B927}" type="presOf" srcId="{F7575386-5E7F-4719-BAAF-2F99E0CB410D}" destId="{735EF5E4-9EA3-4C8C-8AB8-A93F5C433521}" srcOrd="0" destOrd="0" presId="urn:microsoft.com/office/officeart/2005/8/layout/hierarchy2"/>
    <dgm:cxn modelId="{AB8613B5-0443-48D0-9EA0-5B8D4D63550B}" type="presOf" srcId="{24D165A5-42CC-4D51-9512-D99800B97241}" destId="{2D9ECD9F-CEDD-47A8-A513-4514CD32CF70}" srcOrd="1" destOrd="0" presId="urn:microsoft.com/office/officeart/2005/8/layout/hierarchy2"/>
    <dgm:cxn modelId="{D87561A5-2C22-4D11-8960-4C6E94AEF877}" srcId="{32F84066-3422-4CB4-BD62-AC1F61892553}" destId="{F6E38A3D-1A12-4387-94E7-4674322496B6}" srcOrd="0" destOrd="0" parTransId="{24D165A5-42CC-4D51-9512-D99800B97241}" sibTransId="{43E4D959-FA63-436B-8A06-C149B6D2C64C}"/>
    <dgm:cxn modelId="{1952FC0E-8A46-4E14-A438-6B7BA84CE324}" type="presOf" srcId="{B20B72E6-1277-47E1-9DFB-546D68862C86}" destId="{72D2750A-DCC7-4857-B246-E37B52C5D486}" srcOrd="0" destOrd="0" presId="urn:microsoft.com/office/officeart/2005/8/layout/hierarchy2"/>
    <dgm:cxn modelId="{BA2B3E15-9E72-4351-B178-CE8749751526}" type="presOf" srcId="{DCC82C6E-5881-47B7-93B7-DE786141D6A7}" destId="{B77B203B-E0F8-45A0-A95B-A0C33F7D08FF}" srcOrd="1" destOrd="0" presId="urn:microsoft.com/office/officeart/2005/8/layout/hierarchy2"/>
    <dgm:cxn modelId="{B83FD20A-3F99-4995-AAB9-AF81B0C04EF6}" type="presOf" srcId="{CDE5AF83-4BE5-4AE0-8EBB-40E381848E12}" destId="{9D892670-E73E-4244-9071-03728F60F0EC}" srcOrd="0" destOrd="0" presId="urn:microsoft.com/office/officeart/2005/8/layout/hierarchy2"/>
    <dgm:cxn modelId="{72F697C8-2A7C-4965-9DE4-4199CB05B7E3}" type="presOf" srcId="{823E8DD8-10E8-434A-9246-DD351E25FD29}" destId="{0633193F-29F0-4F4A-9158-1662E7194A90}" srcOrd="0" destOrd="0" presId="urn:microsoft.com/office/officeart/2005/8/layout/hierarchy2"/>
    <dgm:cxn modelId="{A73CB66D-26BF-4D0A-A8E9-757227400CF9}" type="presOf" srcId="{14AF2BE3-9753-45D7-988C-CE6A069F4503}" destId="{A27EF093-ADA5-4502-83F0-7B4F78CDE880}" srcOrd="1" destOrd="0" presId="urn:microsoft.com/office/officeart/2005/8/layout/hierarchy2"/>
    <dgm:cxn modelId="{44FED404-FD6E-4EDC-B841-335E5128A5BE}" srcId="{13E37429-BF41-43F0-B4C3-36E36529C80C}" destId="{4E3C2DE9-388A-43AA-8B1B-969E28BE5E13}" srcOrd="1" destOrd="0" parTransId="{20287F46-56D4-4F9A-993E-E9D799478946}" sibTransId="{C7816774-9401-464A-9EDE-62C8D9176B0E}"/>
    <dgm:cxn modelId="{9B3A0006-D128-446A-BD95-814A713C4F92}" type="presOf" srcId="{BB29CFCE-CBC5-493E-AD24-D564C0489878}" destId="{732CCF15-F6A0-49CB-915F-D27496A647D9}" srcOrd="1" destOrd="0" presId="urn:microsoft.com/office/officeart/2005/8/layout/hierarchy2"/>
    <dgm:cxn modelId="{EFDD3A12-A87D-4211-ADEF-E78CD192B5A0}" srcId="{823E8DD8-10E8-434A-9246-DD351E25FD29}" destId="{B56BB118-852A-4516-A54A-4885B43AB474}" srcOrd="0" destOrd="0" parTransId="{0A11D479-6DEB-4987-A51B-101C1F337331}" sibTransId="{F3EFD09C-DB95-4EDC-9D99-7A5ABE461DEA}"/>
    <dgm:cxn modelId="{3FEFF062-3642-4AB6-A350-4CD0FC5D5DC3}" type="presOf" srcId="{5BC13644-CA66-4791-AE43-D6000C2A3DC7}" destId="{C23909E6-14F8-490D-AAF8-693A25781271}" srcOrd="0" destOrd="0" presId="urn:microsoft.com/office/officeart/2005/8/layout/hierarchy2"/>
    <dgm:cxn modelId="{71592ACF-D7D7-4610-B3E4-1394FD80014C}" type="presOf" srcId="{52CEE835-5D6B-47FB-A149-80E1C37C18C1}" destId="{D299FE05-7DBB-45E0-8BAA-C1F1E0B6E934}" srcOrd="1" destOrd="0" presId="urn:microsoft.com/office/officeart/2005/8/layout/hierarchy2"/>
    <dgm:cxn modelId="{B7BB7B01-10E8-45D9-AC90-17C4241F9629}" type="presOf" srcId="{42911838-D2DE-4573-A0F8-9C499ADD69AE}" destId="{AD41B9F6-0F6C-479D-889D-0995182E1738}" srcOrd="0" destOrd="0" presId="urn:microsoft.com/office/officeart/2005/8/layout/hierarchy2"/>
    <dgm:cxn modelId="{13C671E0-C07E-4E01-8AF3-E0EC41559D09}" type="presOf" srcId="{B20B72E6-1277-47E1-9DFB-546D68862C86}" destId="{97A53903-6667-41F1-830F-AE301F193213}" srcOrd="1" destOrd="0" presId="urn:microsoft.com/office/officeart/2005/8/layout/hierarchy2"/>
    <dgm:cxn modelId="{74AF6FF4-6922-47C7-A519-8DEE91B546E8}" type="presOf" srcId="{66126E5B-3676-4BDE-81F8-F6B0BB223C28}" destId="{C120FBD3-1B3A-4118-AD3B-4625A4933142}" srcOrd="0" destOrd="0" presId="urn:microsoft.com/office/officeart/2005/8/layout/hierarchy2"/>
    <dgm:cxn modelId="{A8336554-4A7D-41E8-821F-3685AA953536}" srcId="{4E3C2DE9-388A-43AA-8B1B-969E28BE5E13}" destId="{79C863EF-2917-4AC8-BFDD-E1831255B478}" srcOrd="0" destOrd="0" parTransId="{DCC82C6E-5881-47B7-93B7-DE786141D6A7}" sibTransId="{09B36A2B-47EB-43E6-B7A3-E10225059A42}"/>
    <dgm:cxn modelId="{974A674C-FFBE-4DF4-B548-F8BDB5A75E2B}" type="presOf" srcId="{C924E386-97C1-4F35-B3DD-8566CC40D2B6}" destId="{4CD0CB5D-681B-43FD-B787-3AD40BA601DE}" srcOrd="0" destOrd="0" presId="urn:microsoft.com/office/officeart/2005/8/layout/hierarchy2"/>
    <dgm:cxn modelId="{A9833488-8B4E-445B-9653-F52A087290FD}" type="presOf" srcId="{6A8EAEFE-D003-4ACB-8037-9AF7C0D840C2}" destId="{535177D8-0B94-466D-A255-B99DA9611CFC}" srcOrd="0" destOrd="0" presId="urn:microsoft.com/office/officeart/2005/8/layout/hierarchy2"/>
    <dgm:cxn modelId="{B33BA058-29C9-4EEA-9962-0B0EC6B1F468}" srcId="{42911838-D2DE-4573-A0F8-9C499ADD69AE}" destId="{BEB512C8-3D8C-45BB-9DDD-B952179636A8}" srcOrd="0" destOrd="0" parTransId="{5FD3CC6C-7A1D-47F7-8349-E20EEAEFF862}" sibTransId="{199D794B-422F-40BD-846F-04FEA18FDF1B}"/>
    <dgm:cxn modelId="{37DBE8EF-B6AE-41AC-B10B-83AF0489C001}" srcId="{E5D10539-31F0-4664-AEE6-F62DFC2572F7}" destId="{CD053222-963B-4B03-9C2B-C71D6CE81A1A}" srcOrd="0" destOrd="0" parTransId="{6A8EAEFE-D003-4ACB-8037-9AF7C0D840C2}" sibTransId="{282058C0-A8C2-44D5-A0BC-ED9CF07D2017}"/>
    <dgm:cxn modelId="{C397AFE9-7F16-4478-AEAC-8EF64C0D0DD9}" type="presOf" srcId="{79C863EF-2917-4AC8-BFDD-E1831255B478}" destId="{8A4F7274-C1C7-4972-BCFC-3176C5B4A436}" srcOrd="0" destOrd="0" presId="urn:microsoft.com/office/officeart/2005/8/layout/hierarchy2"/>
    <dgm:cxn modelId="{82602D83-E2C5-467F-89AC-8FD0414EAD87}" type="presOf" srcId="{D0177553-45DC-4D95-BC4A-9883B4887C62}" destId="{D76FABD1-B72C-41A1-813F-F2D445A1E209}" srcOrd="1" destOrd="0" presId="urn:microsoft.com/office/officeart/2005/8/layout/hierarchy2"/>
    <dgm:cxn modelId="{1D623752-CC30-448E-8D59-88779DE80AA6}" type="presOf" srcId="{BB29CFCE-CBC5-493E-AD24-D564C0489878}" destId="{8AEDD6AA-1BAC-4C9C-B968-D8B4C9E3C19D}" srcOrd="0" destOrd="0" presId="urn:microsoft.com/office/officeart/2005/8/layout/hierarchy2"/>
    <dgm:cxn modelId="{D7E8B686-7C27-4039-8B13-75D934852C51}" type="presOf" srcId="{663CA16E-DBD1-4F12-8B18-2F2209C4EF2B}" destId="{DAA92625-1BFD-4DAE-97D0-DE9E1D0B6462}" srcOrd="1" destOrd="0" presId="urn:microsoft.com/office/officeart/2005/8/layout/hierarchy2"/>
    <dgm:cxn modelId="{7972525C-3208-40BB-B97D-1F1A29D83E97}" type="presOf" srcId="{52CEE835-5D6B-47FB-A149-80E1C37C18C1}" destId="{182BA8F6-D458-478D-94CA-FCFA9B77AA09}" srcOrd="0" destOrd="0" presId="urn:microsoft.com/office/officeart/2005/8/layout/hierarchy2"/>
    <dgm:cxn modelId="{FC5CF694-CE7B-46BA-8E20-88D371C066AC}" srcId="{BEB512C8-3D8C-45BB-9DDD-B952179636A8}" destId="{D10D9337-2643-4F84-970F-DD54714C15DD}" srcOrd="0" destOrd="0" parTransId="{CDE5AF83-4BE5-4AE0-8EBB-40E381848E12}" sibTransId="{9E1E6B50-7B76-4F76-B4BF-C9A9699DFE19}"/>
    <dgm:cxn modelId="{B07134CB-E02E-4C78-B87B-C40861E3694F}" type="presOf" srcId="{DDA18579-8458-4329-A6B7-FDA4A6E0EF03}" destId="{71FB0E4D-633E-4F80-BADF-1AB97A523628}" srcOrd="0" destOrd="0" presId="urn:microsoft.com/office/officeart/2005/8/layout/hierarchy2"/>
    <dgm:cxn modelId="{5E78DE76-F353-48A5-94CA-F4AC4BF37086}" type="presOf" srcId="{270CCE1E-9299-4496-A70E-79844E2E4E78}" destId="{B1C58D45-840A-4CEC-AB71-34A18FF6E115}" srcOrd="0" destOrd="0" presId="urn:microsoft.com/office/officeart/2005/8/layout/hierarchy2"/>
    <dgm:cxn modelId="{A4C8DDBC-E935-4F9F-8313-6A138D58B7C4}" type="presOf" srcId="{6BF88921-6658-4E83-B6FE-3EEFC3B52D6D}" destId="{6536CCDC-43E3-452E-BA46-FF6116434E6C}" srcOrd="0" destOrd="0" presId="urn:microsoft.com/office/officeart/2005/8/layout/hierarchy2"/>
    <dgm:cxn modelId="{A0A15054-88A7-4F1D-97B0-09B18241A1C6}" type="presOf" srcId="{D7286335-31E0-4EAD-9DDE-44A3B01BB897}" destId="{3C4FEFFB-0E70-49ED-B005-5EAE26DF9A8A}" srcOrd="0" destOrd="0" presId="urn:microsoft.com/office/officeart/2005/8/layout/hierarchy2"/>
    <dgm:cxn modelId="{FD8371C1-5403-4857-B3D3-9468DA165576}" type="presParOf" srcId="{44A9058F-9D6C-4966-9368-FAD653C75FD1}" destId="{9698C953-AD12-4DD6-B653-C6540FBF2C60}" srcOrd="0" destOrd="0" presId="urn:microsoft.com/office/officeart/2005/8/layout/hierarchy2"/>
    <dgm:cxn modelId="{411F5224-8A8E-42D8-AFD4-90DA667F307F}" type="presParOf" srcId="{9698C953-AD12-4DD6-B653-C6540FBF2C60}" destId="{0633193F-29F0-4F4A-9158-1662E7194A90}" srcOrd="0" destOrd="0" presId="urn:microsoft.com/office/officeart/2005/8/layout/hierarchy2"/>
    <dgm:cxn modelId="{4C8CAF8B-F015-45C0-B890-06C511A1DA0F}" type="presParOf" srcId="{9698C953-AD12-4DD6-B653-C6540FBF2C60}" destId="{ABC8E5E2-0B5A-46A0-A4B9-73B2E182B957}" srcOrd="1" destOrd="0" presId="urn:microsoft.com/office/officeart/2005/8/layout/hierarchy2"/>
    <dgm:cxn modelId="{D6596EC7-73F5-4D2F-96A9-04D28A0F2CB5}" type="presParOf" srcId="{ABC8E5E2-0B5A-46A0-A4B9-73B2E182B957}" destId="{5E0338E6-34AC-48B8-9241-E3C183424043}" srcOrd="0" destOrd="0" presId="urn:microsoft.com/office/officeart/2005/8/layout/hierarchy2"/>
    <dgm:cxn modelId="{04973246-55BE-4443-87E9-5E735D584F40}" type="presParOf" srcId="{5E0338E6-34AC-48B8-9241-E3C183424043}" destId="{113FA202-2733-4A9E-A908-C260017A3159}" srcOrd="0" destOrd="0" presId="urn:microsoft.com/office/officeart/2005/8/layout/hierarchy2"/>
    <dgm:cxn modelId="{4ECC7BCD-6CE3-4D7D-941D-3EF80C8E3D2C}" type="presParOf" srcId="{ABC8E5E2-0B5A-46A0-A4B9-73B2E182B957}" destId="{7846D72C-AE72-475B-B970-4CEAC6C1C8A1}" srcOrd="1" destOrd="0" presId="urn:microsoft.com/office/officeart/2005/8/layout/hierarchy2"/>
    <dgm:cxn modelId="{D519797C-2FDF-470D-8998-9F23E36D6E07}" type="presParOf" srcId="{7846D72C-AE72-475B-B970-4CEAC6C1C8A1}" destId="{6AD8EF36-BDA8-459F-8917-DF5148BAFAE1}" srcOrd="0" destOrd="0" presId="urn:microsoft.com/office/officeart/2005/8/layout/hierarchy2"/>
    <dgm:cxn modelId="{33923096-FDA0-4A4E-8EDD-A667A2D56A75}" type="presParOf" srcId="{7846D72C-AE72-475B-B970-4CEAC6C1C8A1}" destId="{763F91CD-D412-4499-911C-C02F52E230D2}" srcOrd="1" destOrd="0" presId="urn:microsoft.com/office/officeart/2005/8/layout/hierarchy2"/>
    <dgm:cxn modelId="{80BDDCEA-1B4D-4774-9790-A74409D32AA8}" type="presParOf" srcId="{763F91CD-D412-4499-911C-C02F52E230D2}" destId="{8AEDD6AA-1BAC-4C9C-B968-D8B4C9E3C19D}" srcOrd="0" destOrd="0" presId="urn:microsoft.com/office/officeart/2005/8/layout/hierarchy2"/>
    <dgm:cxn modelId="{0ABDD00A-28D3-40BE-8C04-D289215FB2A4}" type="presParOf" srcId="{8AEDD6AA-1BAC-4C9C-B968-D8B4C9E3C19D}" destId="{732CCF15-F6A0-49CB-915F-D27496A647D9}" srcOrd="0" destOrd="0" presId="urn:microsoft.com/office/officeart/2005/8/layout/hierarchy2"/>
    <dgm:cxn modelId="{022B58BE-8E55-4899-97CE-0AB627441B54}" type="presParOf" srcId="{763F91CD-D412-4499-911C-C02F52E230D2}" destId="{1B6ABFA0-7270-4110-978E-BA4B04466CB5}" srcOrd="1" destOrd="0" presId="urn:microsoft.com/office/officeart/2005/8/layout/hierarchy2"/>
    <dgm:cxn modelId="{F6D22CF0-D2D2-4178-B240-216104BC5541}" type="presParOf" srcId="{1B6ABFA0-7270-4110-978E-BA4B04466CB5}" destId="{71FB0E4D-633E-4F80-BADF-1AB97A523628}" srcOrd="0" destOrd="0" presId="urn:microsoft.com/office/officeart/2005/8/layout/hierarchy2"/>
    <dgm:cxn modelId="{9C0D279F-53B3-4B5B-8F76-38FBD93C8A3F}" type="presParOf" srcId="{1B6ABFA0-7270-4110-978E-BA4B04466CB5}" destId="{44514E8D-A3F0-4DAB-91E2-065AC036A194}" srcOrd="1" destOrd="0" presId="urn:microsoft.com/office/officeart/2005/8/layout/hierarchy2"/>
    <dgm:cxn modelId="{8B518AD8-255A-4648-BD4B-8E70F8E1E8E5}" type="presParOf" srcId="{44514E8D-A3F0-4DAB-91E2-065AC036A194}" destId="{B1C58D45-840A-4CEC-AB71-34A18FF6E115}" srcOrd="0" destOrd="0" presId="urn:microsoft.com/office/officeart/2005/8/layout/hierarchy2"/>
    <dgm:cxn modelId="{C9C3A5CF-03A9-41CF-9B34-A3E2A0961739}" type="presParOf" srcId="{B1C58D45-840A-4CEC-AB71-34A18FF6E115}" destId="{29A60398-368D-4E7F-B948-32DA371AD6A7}" srcOrd="0" destOrd="0" presId="urn:microsoft.com/office/officeart/2005/8/layout/hierarchy2"/>
    <dgm:cxn modelId="{EFD315DB-4AFD-4C89-9BE4-E36E4928D9DB}" type="presParOf" srcId="{44514E8D-A3F0-4DAB-91E2-065AC036A194}" destId="{1337A54E-3844-47A8-8917-F54AE3F76D7F}" srcOrd="1" destOrd="0" presId="urn:microsoft.com/office/officeart/2005/8/layout/hierarchy2"/>
    <dgm:cxn modelId="{04B81613-1D74-44FE-B626-CAA89B80C486}" type="presParOf" srcId="{1337A54E-3844-47A8-8917-F54AE3F76D7F}" destId="{809682EB-209D-4072-B438-AD2614045E8A}" srcOrd="0" destOrd="0" presId="urn:microsoft.com/office/officeart/2005/8/layout/hierarchy2"/>
    <dgm:cxn modelId="{ED585C1A-92D3-4964-A033-E9C4D83A08FD}" type="presParOf" srcId="{1337A54E-3844-47A8-8917-F54AE3F76D7F}" destId="{ABC18DBB-3BB9-47BA-9BF9-E1637EF6DCF2}" srcOrd="1" destOrd="0" presId="urn:microsoft.com/office/officeart/2005/8/layout/hierarchy2"/>
    <dgm:cxn modelId="{00D87058-4ECB-43A8-8003-7C814FC57404}" type="presParOf" srcId="{ABC18DBB-3BB9-47BA-9BF9-E1637EF6DCF2}" destId="{535177D8-0B94-466D-A255-B99DA9611CFC}" srcOrd="0" destOrd="0" presId="urn:microsoft.com/office/officeart/2005/8/layout/hierarchy2"/>
    <dgm:cxn modelId="{F40CEA20-9C4D-41DB-9D1F-D1D74590CA94}" type="presParOf" srcId="{535177D8-0B94-466D-A255-B99DA9611CFC}" destId="{9B88B2F4-7529-438A-BBDF-2CEB1D3D80EF}" srcOrd="0" destOrd="0" presId="urn:microsoft.com/office/officeart/2005/8/layout/hierarchy2"/>
    <dgm:cxn modelId="{809E4395-DD33-4A71-8978-41CBB0291E45}" type="presParOf" srcId="{ABC18DBB-3BB9-47BA-9BF9-E1637EF6DCF2}" destId="{EACD77BF-E7F3-49AA-9054-5F0F1425A42C}" srcOrd="1" destOrd="0" presId="urn:microsoft.com/office/officeart/2005/8/layout/hierarchy2"/>
    <dgm:cxn modelId="{DBB65A85-8758-4C87-9325-B40D3321A895}" type="presParOf" srcId="{EACD77BF-E7F3-49AA-9054-5F0F1425A42C}" destId="{954EA194-0416-4349-8465-DF0881A1EA5A}" srcOrd="0" destOrd="0" presId="urn:microsoft.com/office/officeart/2005/8/layout/hierarchy2"/>
    <dgm:cxn modelId="{A5068E22-126F-409A-A1C8-A0C2B27C15AD}" type="presParOf" srcId="{EACD77BF-E7F3-49AA-9054-5F0F1425A42C}" destId="{30ECDDE1-187D-4DA7-9DCC-E3FB444252FE}" srcOrd="1" destOrd="0" presId="urn:microsoft.com/office/officeart/2005/8/layout/hierarchy2"/>
    <dgm:cxn modelId="{B76C592F-440D-47DC-81AC-92FB4A5F8668}" type="presParOf" srcId="{44514E8D-A3F0-4DAB-91E2-065AC036A194}" destId="{67392EDD-F8C4-444E-9297-922224887124}" srcOrd="2" destOrd="0" presId="urn:microsoft.com/office/officeart/2005/8/layout/hierarchy2"/>
    <dgm:cxn modelId="{EB6B4096-8FAC-49BC-8886-5E22FD0DEA04}" type="presParOf" srcId="{67392EDD-F8C4-444E-9297-922224887124}" destId="{18AF992E-56B7-45E8-8498-79AA5C23CC02}" srcOrd="0" destOrd="0" presId="urn:microsoft.com/office/officeart/2005/8/layout/hierarchy2"/>
    <dgm:cxn modelId="{CE7F7604-9B06-42B6-8D85-AF8BD51DDA38}" type="presParOf" srcId="{44514E8D-A3F0-4DAB-91E2-065AC036A194}" destId="{47666C10-EA9F-4F2B-9147-1AE43E84F85E}" srcOrd="3" destOrd="0" presId="urn:microsoft.com/office/officeart/2005/8/layout/hierarchy2"/>
    <dgm:cxn modelId="{CF3606F8-1EF4-46C9-9337-79C4758DF48C}" type="presParOf" srcId="{47666C10-EA9F-4F2B-9147-1AE43E84F85E}" destId="{FBEDCA3D-69D3-498A-9894-110BF6A68FEE}" srcOrd="0" destOrd="0" presId="urn:microsoft.com/office/officeart/2005/8/layout/hierarchy2"/>
    <dgm:cxn modelId="{E4B776B3-E396-453D-8324-D8B0F2E2CBFD}" type="presParOf" srcId="{47666C10-EA9F-4F2B-9147-1AE43E84F85E}" destId="{14093B52-7F19-44A5-BAA1-A79289FE15BA}" srcOrd="1" destOrd="0" presId="urn:microsoft.com/office/officeart/2005/8/layout/hierarchy2"/>
    <dgm:cxn modelId="{87BA6F86-1D1C-42DD-BA59-70841CD9A557}" type="presParOf" srcId="{14093B52-7F19-44A5-BAA1-A79289FE15BA}" destId="{84CE4837-01D9-42BF-959D-CE176BF11FEB}" srcOrd="0" destOrd="0" presId="urn:microsoft.com/office/officeart/2005/8/layout/hierarchy2"/>
    <dgm:cxn modelId="{E4675C4C-E504-4130-8260-324661609371}" type="presParOf" srcId="{84CE4837-01D9-42BF-959D-CE176BF11FEB}" destId="{2D9ECD9F-CEDD-47A8-A513-4514CD32CF70}" srcOrd="0" destOrd="0" presId="urn:microsoft.com/office/officeart/2005/8/layout/hierarchy2"/>
    <dgm:cxn modelId="{192B0ADC-203A-4C05-B688-84C08EE73ABB}" type="presParOf" srcId="{14093B52-7F19-44A5-BAA1-A79289FE15BA}" destId="{D27A8156-AF04-4BF3-9C9B-1D19E48A8156}" srcOrd="1" destOrd="0" presId="urn:microsoft.com/office/officeart/2005/8/layout/hierarchy2"/>
    <dgm:cxn modelId="{D01CEEF9-DC8E-4D7B-B68C-7A2C8A9801A1}" type="presParOf" srcId="{D27A8156-AF04-4BF3-9C9B-1D19E48A8156}" destId="{8B32B33E-9088-402E-B2F4-182B8D4F6C82}" srcOrd="0" destOrd="0" presId="urn:microsoft.com/office/officeart/2005/8/layout/hierarchy2"/>
    <dgm:cxn modelId="{84C58526-0FDA-44A9-B44D-807CB08A7506}" type="presParOf" srcId="{D27A8156-AF04-4BF3-9C9B-1D19E48A8156}" destId="{C3CA4CD8-6A35-4E97-9055-BB2E67F8033A}" srcOrd="1" destOrd="0" presId="urn:microsoft.com/office/officeart/2005/8/layout/hierarchy2"/>
    <dgm:cxn modelId="{826E327B-209F-49F2-ADE9-166F7F393996}" type="presParOf" srcId="{763F91CD-D412-4499-911C-C02F52E230D2}" destId="{F49556E0-E75D-4814-A67E-52275AF844A7}" srcOrd="2" destOrd="0" presId="urn:microsoft.com/office/officeart/2005/8/layout/hierarchy2"/>
    <dgm:cxn modelId="{9D39918F-08FD-4F7C-842C-E0A6768C4921}" type="presParOf" srcId="{F49556E0-E75D-4814-A67E-52275AF844A7}" destId="{A8B6BEAF-133E-4292-8021-1C38065E467F}" srcOrd="0" destOrd="0" presId="urn:microsoft.com/office/officeart/2005/8/layout/hierarchy2"/>
    <dgm:cxn modelId="{A5EC05C8-0431-4CE0-A166-7F9333F29C73}" type="presParOf" srcId="{763F91CD-D412-4499-911C-C02F52E230D2}" destId="{46F3A5BE-5E57-41DB-B1DC-96A9975E1C11}" srcOrd="3" destOrd="0" presId="urn:microsoft.com/office/officeart/2005/8/layout/hierarchy2"/>
    <dgm:cxn modelId="{86B0C2A7-A2EB-4FC2-8D61-227ACE442835}" type="presParOf" srcId="{46F3A5BE-5E57-41DB-B1DC-96A9975E1C11}" destId="{AD41B9F6-0F6C-479D-889D-0995182E1738}" srcOrd="0" destOrd="0" presId="urn:microsoft.com/office/officeart/2005/8/layout/hierarchy2"/>
    <dgm:cxn modelId="{840B0DEB-02EE-4099-AEE4-40A959B52C77}" type="presParOf" srcId="{46F3A5BE-5E57-41DB-B1DC-96A9975E1C11}" destId="{AFF10D69-8D82-4F77-BC96-71DFA608E469}" srcOrd="1" destOrd="0" presId="urn:microsoft.com/office/officeart/2005/8/layout/hierarchy2"/>
    <dgm:cxn modelId="{C19CD806-B78B-4B56-8191-304B3A793AE9}" type="presParOf" srcId="{AFF10D69-8D82-4F77-BC96-71DFA608E469}" destId="{8C648E2B-1C65-4A08-8761-B8EBA8C43317}" srcOrd="0" destOrd="0" presId="urn:microsoft.com/office/officeart/2005/8/layout/hierarchy2"/>
    <dgm:cxn modelId="{6E9DCD3E-4610-46A4-8D22-4647C97E162C}" type="presParOf" srcId="{8C648E2B-1C65-4A08-8761-B8EBA8C43317}" destId="{547575AD-8AF6-4FF1-83EC-C8A56F38AF67}" srcOrd="0" destOrd="0" presId="urn:microsoft.com/office/officeart/2005/8/layout/hierarchy2"/>
    <dgm:cxn modelId="{EB4ACEF8-7F85-4CD2-99A0-3F53A507132E}" type="presParOf" srcId="{AFF10D69-8D82-4F77-BC96-71DFA608E469}" destId="{169E8276-B496-4C80-BC20-51F74721C7F1}" srcOrd="1" destOrd="0" presId="urn:microsoft.com/office/officeart/2005/8/layout/hierarchy2"/>
    <dgm:cxn modelId="{8F5D07CA-BE69-47D6-B01C-FC080BD3FB25}" type="presParOf" srcId="{169E8276-B496-4C80-BC20-51F74721C7F1}" destId="{95BDDD39-FDFE-4581-B6D7-C8B9C9C749E5}" srcOrd="0" destOrd="0" presId="urn:microsoft.com/office/officeart/2005/8/layout/hierarchy2"/>
    <dgm:cxn modelId="{6C307E46-2D6B-41BD-B56A-3A85236E447E}" type="presParOf" srcId="{169E8276-B496-4C80-BC20-51F74721C7F1}" destId="{ED205358-A8AE-4BFD-AFB6-C052E2470381}" srcOrd="1" destOrd="0" presId="urn:microsoft.com/office/officeart/2005/8/layout/hierarchy2"/>
    <dgm:cxn modelId="{451BB412-C9EC-49E1-9F31-237AB3136FB6}" type="presParOf" srcId="{ED205358-A8AE-4BFD-AFB6-C052E2470381}" destId="{9D892670-E73E-4244-9071-03728F60F0EC}" srcOrd="0" destOrd="0" presId="urn:microsoft.com/office/officeart/2005/8/layout/hierarchy2"/>
    <dgm:cxn modelId="{A0A12271-C5A3-4FDA-81F5-121E8FF0A1E5}" type="presParOf" srcId="{9D892670-E73E-4244-9071-03728F60F0EC}" destId="{B20F7A34-FAAA-4439-95B3-332D077EE208}" srcOrd="0" destOrd="0" presId="urn:microsoft.com/office/officeart/2005/8/layout/hierarchy2"/>
    <dgm:cxn modelId="{3FECAA5F-0756-435B-87C0-20DCB615AFB7}" type="presParOf" srcId="{ED205358-A8AE-4BFD-AFB6-C052E2470381}" destId="{4825ED43-7F1C-40B4-802B-E259B1F8F961}" srcOrd="1" destOrd="0" presId="urn:microsoft.com/office/officeart/2005/8/layout/hierarchy2"/>
    <dgm:cxn modelId="{9E63F53B-01C7-4B9E-B7A9-D9408915451B}" type="presParOf" srcId="{4825ED43-7F1C-40B4-802B-E259B1F8F961}" destId="{C9C495CE-20FD-4750-A047-00750416A8E6}" srcOrd="0" destOrd="0" presId="urn:microsoft.com/office/officeart/2005/8/layout/hierarchy2"/>
    <dgm:cxn modelId="{1E7C5AED-CF55-4FC4-A2B5-421D04F0AAE5}" type="presParOf" srcId="{4825ED43-7F1C-40B4-802B-E259B1F8F961}" destId="{4F49739D-1793-4F8B-A697-CB698A8D10C7}" srcOrd="1" destOrd="0" presId="urn:microsoft.com/office/officeart/2005/8/layout/hierarchy2"/>
    <dgm:cxn modelId="{9747C5EE-8832-4B10-BC3D-23EBB6B9B8BD}" type="presParOf" srcId="{AFF10D69-8D82-4F77-BC96-71DFA608E469}" destId="{72D2750A-DCC7-4857-B246-E37B52C5D486}" srcOrd="2" destOrd="0" presId="urn:microsoft.com/office/officeart/2005/8/layout/hierarchy2"/>
    <dgm:cxn modelId="{33818069-7888-4D6A-A724-3EA6D762859A}" type="presParOf" srcId="{72D2750A-DCC7-4857-B246-E37B52C5D486}" destId="{97A53903-6667-41F1-830F-AE301F193213}" srcOrd="0" destOrd="0" presId="urn:microsoft.com/office/officeart/2005/8/layout/hierarchy2"/>
    <dgm:cxn modelId="{B7996765-46A7-4C39-BCAE-CEE08B53A280}" type="presParOf" srcId="{AFF10D69-8D82-4F77-BC96-71DFA608E469}" destId="{1EF0DD35-CCF4-4AC3-96D2-EC51F9A453EB}" srcOrd="3" destOrd="0" presId="urn:microsoft.com/office/officeart/2005/8/layout/hierarchy2"/>
    <dgm:cxn modelId="{49A14D83-9CFE-490B-8DB7-0CBBA1B83DA0}" type="presParOf" srcId="{1EF0DD35-CCF4-4AC3-96D2-EC51F9A453EB}" destId="{6536CCDC-43E3-452E-BA46-FF6116434E6C}" srcOrd="0" destOrd="0" presId="urn:microsoft.com/office/officeart/2005/8/layout/hierarchy2"/>
    <dgm:cxn modelId="{9D79EBC0-4099-4975-8367-2F2DA1838A2A}" type="presParOf" srcId="{1EF0DD35-CCF4-4AC3-96D2-EC51F9A453EB}" destId="{484B39EF-7E68-49F6-87BB-51218F675A6F}" srcOrd="1" destOrd="0" presId="urn:microsoft.com/office/officeart/2005/8/layout/hierarchy2"/>
    <dgm:cxn modelId="{1A68F9E8-BD21-42F3-B53C-F521317D6012}" type="presParOf" srcId="{484B39EF-7E68-49F6-87BB-51218F675A6F}" destId="{C23909E6-14F8-490D-AAF8-693A25781271}" srcOrd="0" destOrd="0" presId="urn:microsoft.com/office/officeart/2005/8/layout/hierarchy2"/>
    <dgm:cxn modelId="{9AF5B6AD-010F-4E0B-8F19-A6AFEA5D6EC4}" type="presParOf" srcId="{C23909E6-14F8-490D-AAF8-693A25781271}" destId="{5201D0DB-852B-445F-8A27-4F4C6B63FD8A}" srcOrd="0" destOrd="0" presId="urn:microsoft.com/office/officeart/2005/8/layout/hierarchy2"/>
    <dgm:cxn modelId="{730BCBD0-5278-401B-A470-5F6829FC4B93}" type="presParOf" srcId="{484B39EF-7E68-49F6-87BB-51218F675A6F}" destId="{4272FA1D-BF54-4F10-8996-86C0C23C7546}" srcOrd="1" destOrd="0" presId="urn:microsoft.com/office/officeart/2005/8/layout/hierarchy2"/>
    <dgm:cxn modelId="{22F7A975-04C8-425F-A2B4-7A3E7259C8E1}" type="presParOf" srcId="{4272FA1D-BF54-4F10-8996-86C0C23C7546}" destId="{4CD0CB5D-681B-43FD-B787-3AD40BA601DE}" srcOrd="0" destOrd="0" presId="urn:microsoft.com/office/officeart/2005/8/layout/hierarchy2"/>
    <dgm:cxn modelId="{6A8B8AE9-6A0B-43FE-99EC-08CD3E661EEC}" type="presParOf" srcId="{4272FA1D-BF54-4F10-8996-86C0C23C7546}" destId="{80734225-75B2-413D-A727-BE68324987C4}" srcOrd="1" destOrd="0" presId="urn:microsoft.com/office/officeart/2005/8/layout/hierarchy2"/>
    <dgm:cxn modelId="{63745E2F-2721-498E-A727-D6E3F8F55841}" type="presParOf" srcId="{ABC8E5E2-0B5A-46A0-A4B9-73B2E182B957}" destId="{F6BDDDEE-085A-4A15-8135-AFE75CA79247}" srcOrd="2" destOrd="0" presId="urn:microsoft.com/office/officeart/2005/8/layout/hierarchy2"/>
    <dgm:cxn modelId="{40867CA3-A2A5-4460-9127-253360B62C71}" type="presParOf" srcId="{F6BDDDEE-085A-4A15-8135-AFE75CA79247}" destId="{DAA92625-1BFD-4DAE-97D0-DE9E1D0B6462}" srcOrd="0" destOrd="0" presId="urn:microsoft.com/office/officeart/2005/8/layout/hierarchy2"/>
    <dgm:cxn modelId="{72C9C2D7-DA58-4DE7-9759-95F88617CD91}" type="presParOf" srcId="{ABC8E5E2-0B5A-46A0-A4B9-73B2E182B957}" destId="{6FC580FB-EDCE-4E58-83AA-4A0278522C1A}" srcOrd="3" destOrd="0" presId="urn:microsoft.com/office/officeart/2005/8/layout/hierarchy2"/>
    <dgm:cxn modelId="{BDA4072B-6F3C-41ED-A373-8E07D122A4C1}" type="presParOf" srcId="{6FC580FB-EDCE-4E58-83AA-4A0278522C1A}" destId="{1F062FC7-5C75-40B8-A9E6-0D9BDC68C0A3}" srcOrd="0" destOrd="0" presId="urn:microsoft.com/office/officeart/2005/8/layout/hierarchy2"/>
    <dgm:cxn modelId="{5DDD489A-8716-4D8D-B17B-11F504BF9A55}" type="presParOf" srcId="{6FC580FB-EDCE-4E58-83AA-4A0278522C1A}" destId="{4BEA7B95-2D06-471C-9242-759099EE69D6}" srcOrd="1" destOrd="0" presId="urn:microsoft.com/office/officeart/2005/8/layout/hierarchy2"/>
    <dgm:cxn modelId="{AF500D45-8CCE-4FA9-98E5-8A2E112C31AA}" type="presParOf" srcId="{4BEA7B95-2D06-471C-9242-759099EE69D6}" destId="{652C7FC8-FAF2-49B5-949F-1CACED44A9D4}" srcOrd="0" destOrd="0" presId="urn:microsoft.com/office/officeart/2005/8/layout/hierarchy2"/>
    <dgm:cxn modelId="{4E6FC6FC-540A-4902-AC79-0D73E0A377A6}" type="presParOf" srcId="{652C7FC8-FAF2-49B5-949F-1CACED44A9D4}" destId="{1CD74F69-9F7E-4E75-AA07-DEAF9BACFA0B}" srcOrd="0" destOrd="0" presId="urn:microsoft.com/office/officeart/2005/8/layout/hierarchy2"/>
    <dgm:cxn modelId="{296188F2-6427-478F-92EB-DCCA8F2C960E}" type="presParOf" srcId="{4BEA7B95-2D06-471C-9242-759099EE69D6}" destId="{2F9ECF71-5023-4BAF-BFBE-AF44EAE6B00F}" srcOrd="1" destOrd="0" presId="urn:microsoft.com/office/officeart/2005/8/layout/hierarchy2"/>
    <dgm:cxn modelId="{25962307-1658-47CB-BB15-1F68F21B0AD5}" type="presParOf" srcId="{2F9ECF71-5023-4BAF-BFBE-AF44EAE6B00F}" destId="{9AF978D7-4C10-4436-9299-6BF4B9A49EB9}" srcOrd="0" destOrd="0" presId="urn:microsoft.com/office/officeart/2005/8/layout/hierarchy2"/>
    <dgm:cxn modelId="{F539D8A7-8DFB-4A45-B264-EE9732934583}" type="presParOf" srcId="{2F9ECF71-5023-4BAF-BFBE-AF44EAE6B00F}" destId="{3F48E8AD-AD66-4CE2-B4B8-F1656E5D2264}" srcOrd="1" destOrd="0" presId="urn:microsoft.com/office/officeart/2005/8/layout/hierarchy2"/>
    <dgm:cxn modelId="{827E1078-2872-4C07-8BAE-041CA5631B88}" type="presParOf" srcId="{3F48E8AD-AD66-4CE2-B4B8-F1656E5D2264}" destId="{36A790BC-21F0-4E28-8817-AC33305D3B71}" srcOrd="0" destOrd="0" presId="urn:microsoft.com/office/officeart/2005/8/layout/hierarchy2"/>
    <dgm:cxn modelId="{977A7FA5-ACF8-4D75-A085-598EB0E3FD48}" type="presParOf" srcId="{36A790BC-21F0-4E28-8817-AC33305D3B71}" destId="{5F1055E2-C1BE-4C87-9B4B-B8094CCF76F9}" srcOrd="0" destOrd="0" presId="urn:microsoft.com/office/officeart/2005/8/layout/hierarchy2"/>
    <dgm:cxn modelId="{7D8A29DA-33F8-4C82-94B2-3749CEABC5BB}" type="presParOf" srcId="{3F48E8AD-AD66-4CE2-B4B8-F1656E5D2264}" destId="{BF196E0D-EFF7-493B-B1FC-F9EF8720E1AB}" srcOrd="1" destOrd="0" presId="urn:microsoft.com/office/officeart/2005/8/layout/hierarchy2"/>
    <dgm:cxn modelId="{8BB1F334-9C9D-4664-8659-A01EC0C7AAAF}" type="presParOf" srcId="{BF196E0D-EFF7-493B-B1FC-F9EF8720E1AB}" destId="{C120FBD3-1B3A-4118-AD3B-4625A4933142}" srcOrd="0" destOrd="0" presId="urn:microsoft.com/office/officeart/2005/8/layout/hierarchy2"/>
    <dgm:cxn modelId="{457CE696-2DB8-4192-B06C-D08E929A827B}" type="presParOf" srcId="{BF196E0D-EFF7-493B-B1FC-F9EF8720E1AB}" destId="{A294AA60-AD6A-4952-B4A3-0C11FE2D96FB}" srcOrd="1" destOrd="0" presId="urn:microsoft.com/office/officeart/2005/8/layout/hierarchy2"/>
    <dgm:cxn modelId="{C369D21D-15D5-43E6-8353-33D944932022}" type="presParOf" srcId="{A294AA60-AD6A-4952-B4A3-0C11FE2D96FB}" destId="{F0B722F3-4CAB-45DD-B55C-54F852F4E953}" srcOrd="0" destOrd="0" presId="urn:microsoft.com/office/officeart/2005/8/layout/hierarchy2"/>
    <dgm:cxn modelId="{8D4B8A2F-F249-409D-9CAE-F91DCD29FD2B}" type="presParOf" srcId="{F0B722F3-4CAB-45DD-B55C-54F852F4E953}" destId="{3A5B56E9-50E8-4774-A48A-5FA0DB68AC86}" srcOrd="0" destOrd="0" presId="urn:microsoft.com/office/officeart/2005/8/layout/hierarchy2"/>
    <dgm:cxn modelId="{3B33644A-E080-49AA-9809-2F8C91C2EF0D}" type="presParOf" srcId="{A294AA60-AD6A-4952-B4A3-0C11FE2D96FB}" destId="{57BBE1C2-5EA5-4D6C-B940-E776ADDD0B87}" srcOrd="1" destOrd="0" presId="urn:microsoft.com/office/officeart/2005/8/layout/hierarchy2"/>
    <dgm:cxn modelId="{5F0CE6E1-0DC1-43AD-9EFF-749FCB153B1E}" type="presParOf" srcId="{57BBE1C2-5EA5-4D6C-B940-E776ADDD0B87}" destId="{FAA0AF48-D310-49B2-ACBB-CEF554526558}" srcOrd="0" destOrd="0" presId="urn:microsoft.com/office/officeart/2005/8/layout/hierarchy2"/>
    <dgm:cxn modelId="{966C59A8-BEBD-4EB7-98F6-4E14B107D499}" type="presParOf" srcId="{57BBE1C2-5EA5-4D6C-B940-E776ADDD0B87}" destId="{61DAD4E2-176B-4A49-81DF-18533FBC553B}" srcOrd="1" destOrd="0" presId="urn:microsoft.com/office/officeart/2005/8/layout/hierarchy2"/>
    <dgm:cxn modelId="{88B61461-8EEA-4885-BC87-9923A3861992}" type="presParOf" srcId="{3F48E8AD-AD66-4CE2-B4B8-F1656E5D2264}" destId="{CF1DF63B-904C-45A5-82C5-2813BA9874C9}" srcOrd="2" destOrd="0" presId="urn:microsoft.com/office/officeart/2005/8/layout/hierarchy2"/>
    <dgm:cxn modelId="{6FCA57B9-E5CD-4C33-83DC-8539AB411B54}" type="presParOf" srcId="{CF1DF63B-904C-45A5-82C5-2813BA9874C9}" destId="{A27EF093-ADA5-4502-83F0-7B4F78CDE880}" srcOrd="0" destOrd="0" presId="urn:microsoft.com/office/officeart/2005/8/layout/hierarchy2"/>
    <dgm:cxn modelId="{36D1C92C-CD59-4A78-A307-4FBE6CC6D6C6}" type="presParOf" srcId="{3F48E8AD-AD66-4CE2-B4B8-F1656E5D2264}" destId="{79C5E9F6-8E28-4E4B-8E0D-1EEE8019588E}" srcOrd="3" destOrd="0" presId="urn:microsoft.com/office/officeart/2005/8/layout/hierarchy2"/>
    <dgm:cxn modelId="{F789D5FC-C6F8-437A-9FF8-88791A6A5CE1}" type="presParOf" srcId="{79C5E9F6-8E28-4E4B-8E0D-1EEE8019588E}" destId="{B1625568-7581-43B9-8158-0709E772ED17}" srcOrd="0" destOrd="0" presId="urn:microsoft.com/office/officeart/2005/8/layout/hierarchy2"/>
    <dgm:cxn modelId="{17D905F4-2980-4F81-8758-8895A664F4A0}" type="presParOf" srcId="{79C5E9F6-8E28-4E4B-8E0D-1EEE8019588E}" destId="{383FC39F-F884-422A-8E36-7E6113C722DE}" srcOrd="1" destOrd="0" presId="urn:microsoft.com/office/officeart/2005/8/layout/hierarchy2"/>
    <dgm:cxn modelId="{67D8DF96-A900-4E3C-9BA4-B191661DBA0C}" type="presParOf" srcId="{383FC39F-F884-422A-8E36-7E6113C722DE}" destId="{10324C95-EA45-4E82-AA69-904C3C44FFA2}" srcOrd="0" destOrd="0" presId="urn:microsoft.com/office/officeart/2005/8/layout/hierarchy2"/>
    <dgm:cxn modelId="{4D829CBA-CCDC-40EC-8469-6F9B5F6646E4}" type="presParOf" srcId="{10324C95-EA45-4E82-AA69-904C3C44FFA2}" destId="{21410902-03E4-420E-BC53-896D8CD13C20}" srcOrd="0" destOrd="0" presId="urn:microsoft.com/office/officeart/2005/8/layout/hierarchy2"/>
    <dgm:cxn modelId="{7922E934-F175-4B34-8BA3-5D553204C4A6}" type="presParOf" srcId="{383FC39F-F884-422A-8E36-7E6113C722DE}" destId="{7300C3D7-BC5D-445F-8206-BB7FF3380BD9}" srcOrd="1" destOrd="0" presId="urn:microsoft.com/office/officeart/2005/8/layout/hierarchy2"/>
    <dgm:cxn modelId="{AA883532-5AB9-48AC-B04F-385140F975CA}" type="presParOf" srcId="{7300C3D7-BC5D-445F-8206-BB7FF3380BD9}" destId="{FBDF7B76-CABF-4C65-9E4B-C5A992FD8B17}" srcOrd="0" destOrd="0" presId="urn:microsoft.com/office/officeart/2005/8/layout/hierarchy2"/>
    <dgm:cxn modelId="{95F47FC3-F9E8-4DDD-81A6-657EDA3C4FCA}" type="presParOf" srcId="{7300C3D7-BC5D-445F-8206-BB7FF3380BD9}" destId="{BCEBDEDF-0812-4CFB-91C1-F495C6F78119}" srcOrd="1" destOrd="0" presId="urn:microsoft.com/office/officeart/2005/8/layout/hierarchy2"/>
    <dgm:cxn modelId="{D3751DED-F6CE-47FE-9CA3-4881966EDECB}" type="presParOf" srcId="{4BEA7B95-2D06-471C-9242-759099EE69D6}" destId="{0B5CACD5-30A8-451F-90A7-D856A8DC3BFD}" srcOrd="2" destOrd="0" presId="urn:microsoft.com/office/officeart/2005/8/layout/hierarchy2"/>
    <dgm:cxn modelId="{396B1EBB-ED37-4AB6-9A28-63BD190AF389}" type="presParOf" srcId="{0B5CACD5-30A8-451F-90A7-D856A8DC3BFD}" destId="{72485DAF-B121-4B3F-852D-24165E97E48F}" srcOrd="0" destOrd="0" presId="urn:microsoft.com/office/officeart/2005/8/layout/hierarchy2"/>
    <dgm:cxn modelId="{6896A985-5F09-46DB-BB54-25EC5870787C}" type="presParOf" srcId="{4BEA7B95-2D06-471C-9242-759099EE69D6}" destId="{58898F98-0F7A-483F-8F10-8C0C12A06720}" srcOrd="3" destOrd="0" presId="urn:microsoft.com/office/officeart/2005/8/layout/hierarchy2"/>
    <dgm:cxn modelId="{B845C379-DF45-452A-9693-B6F3DEADCB9C}" type="presParOf" srcId="{58898F98-0F7A-483F-8F10-8C0C12A06720}" destId="{F90FF377-0E80-468A-B8F3-DB52C9AAFDC4}" srcOrd="0" destOrd="0" presId="urn:microsoft.com/office/officeart/2005/8/layout/hierarchy2"/>
    <dgm:cxn modelId="{A4790425-197A-4C90-9663-197E29A4C6B3}" type="presParOf" srcId="{58898F98-0F7A-483F-8F10-8C0C12A06720}" destId="{5557236B-E685-4E5B-893F-36B8045B37B9}" srcOrd="1" destOrd="0" presId="urn:microsoft.com/office/officeart/2005/8/layout/hierarchy2"/>
    <dgm:cxn modelId="{09236FDA-92F2-416C-A6C0-409651E67A2D}" type="presParOf" srcId="{5557236B-E685-4E5B-893F-36B8045B37B9}" destId="{58392B34-C848-4E63-A3AA-90F02A3940E8}" srcOrd="0" destOrd="0" presId="urn:microsoft.com/office/officeart/2005/8/layout/hierarchy2"/>
    <dgm:cxn modelId="{C7063560-D649-4F15-BE5D-B49E2C0C8108}" type="presParOf" srcId="{58392B34-C848-4E63-A3AA-90F02A3940E8}" destId="{B77B203B-E0F8-45A0-A95B-A0C33F7D08FF}" srcOrd="0" destOrd="0" presId="urn:microsoft.com/office/officeart/2005/8/layout/hierarchy2"/>
    <dgm:cxn modelId="{A0CAAED0-2966-48A1-A95C-F50B0A665D73}" type="presParOf" srcId="{5557236B-E685-4E5B-893F-36B8045B37B9}" destId="{99FA9A89-CE27-4C85-98C8-78B65B5AD612}" srcOrd="1" destOrd="0" presId="urn:microsoft.com/office/officeart/2005/8/layout/hierarchy2"/>
    <dgm:cxn modelId="{80A9F8B9-1483-4B12-BC8D-F5A1D94AE17C}" type="presParOf" srcId="{99FA9A89-CE27-4C85-98C8-78B65B5AD612}" destId="{8A4F7274-C1C7-4972-BCFC-3176C5B4A436}" srcOrd="0" destOrd="0" presId="urn:microsoft.com/office/officeart/2005/8/layout/hierarchy2"/>
    <dgm:cxn modelId="{3C92F382-C7DC-4539-AA5E-B270BCF92DC6}" type="presParOf" srcId="{99FA9A89-CE27-4C85-98C8-78B65B5AD612}" destId="{BEDC6DE7-30C1-4BF9-A80F-839E43B0EB80}" srcOrd="1" destOrd="0" presId="urn:microsoft.com/office/officeart/2005/8/layout/hierarchy2"/>
    <dgm:cxn modelId="{693EE24A-A115-4A61-9233-23B8F56E5C47}" type="presParOf" srcId="{BEDC6DE7-30C1-4BF9-A80F-839E43B0EB80}" destId="{182BA8F6-D458-478D-94CA-FCFA9B77AA09}" srcOrd="0" destOrd="0" presId="urn:microsoft.com/office/officeart/2005/8/layout/hierarchy2"/>
    <dgm:cxn modelId="{2F4BAA30-5DE9-48EB-B27F-8F7A005DEECF}" type="presParOf" srcId="{182BA8F6-D458-478D-94CA-FCFA9B77AA09}" destId="{D299FE05-7DBB-45E0-8BAA-C1F1E0B6E934}" srcOrd="0" destOrd="0" presId="urn:microsoft.com/office/officeart/2005/8/layout/hierarchy2"/>
    <dgm:cxn modelId="{7CC27767-8681-49C2-8B71-FA2A63F205A4}" type="presParOf" srcId="{BEDC6DE7-30C1-4BF9-A80F-839E43B0EB80}" destId="{06C13A34-E0F3-4485-BD82-0EA8421A242B}" srcOrd="1" destOrd="0" presId="urn:microsoft.com/office/officeart/2005/8/layout/hierarchy2"/>
    <dgm:cxn modelId="{A236F253-76A2-49E3-9171-16D94856F612}" type="presParOf" srcId="{06C13A34-E0F3-4485-BD82-0EA8421A242B}" destId="{735EF5E4-9EA3-4C8C-8AB8-A93F5C433521}" srcOrd="0" destOrd="0" presId="urn:microsoft.com/office/officeart/2005/8/layout/hierarchy2"/>
    <dgm:cxn modelId="{8171898B-288F-45E8-8320-1B4A9B24998F}" type="presParOf" srcId="{06C13A34-E0F3-4485-BD82-0EA8421A242B}" destId="{51F9DF25-7F13-4BDC-A871-A2989175569B}" srcOrd="1" destOrd="0" presId="urn:microsoft.com/office/officeart/2005/8/layout/hierarchy2"/>
    <dgm:cxn modelId="{6F85CD84-A5AC-4D98-AE5D-4C3D997E3208}" type="presParOf" srcId="{5557236B-E685-4E5B-893F-36B8045B37B9}" destId="{979D8463-4677-416C-9A97-0B355B1EC421}" srcOrd="2" destOrd="0" presId="urn:microsoft.com/office/officeart/2005/8/layout/hierarchy2"/>
    <dgm:cxn modelId="{B36F9238-CDB1-4FD1-ACD5-3B3795504E0B}" type="presParOf" srcId="{979D8463-4677-416C-9A97-0B355B1EC421}" destId="{D76FABD1-B72C-41A1-813F-F2D445A1E209}" srcOrd="0" destOrd="0" presId="urn:microsoft.com/office/officeart/2005/8/layout/hierarchy2"/>
    <dgm:cxn modelId="{0CCD8DA2-682C-419E-96BE-06033E451D12}" type="presParOf" srcId="{5557236B-E685-4E5B-893F-36B8045B37B9}" destId="{A4EA46B2-A50A-444B-BB2B-8595335D1960}" srcOrd="3" destOrd="0" presId="urn:microsoft.com/office/officeart/2005/8/layout/hierarchy2"/>
    <dgm:cxn modelId="{9EBF3C48-19C0-4835-AFCE-AC9DDA3CD816}" type="presParOf" srcId="{A4EA46B2-A50A-444B-BB2B-8595335D1960}" destId="{0C2EBDCB-FD7C-4EB1-AC06-5525CD21B84C}" srcOrd="0" destOrd="0" presId="urn:microsoft.com/office/officeart/2005/8/layout/hierarchy2"/>
    <dgm:cxn modelId="{95B099BF-2DF1-4C56-8AF0-18B5029C5045}" type="presParOf" srcId="{A4EA46B2-A50A-444B-BB2B-8595335D1960}" destId="{AB53D4D4-D748-4840-BEF0-FED5FBB8919C}" srcOrd="1" destOrd="0" presId="urn:microsoft.com/office/officeart/2005/8/layout/hierarchy2"/>
    <dgm:cxn modelId="{9CA427E9-6D7F-4B37-B777-79C19B60E339}" type="presParOf" srcId="{AB53D4D4-D748-4840-BEF0-FED5FBB8919C}" destId="{20AEE940-75FC-4788-B4F9-48DD3D1BB465}" srcOrd="0" destOrd="0" presId="urn:microsoft.com/office/officeart/2005/8/layout/hierarchy2"/>
    <dgm:cxn modelId="{78BDB54D-AF63-47A3-AF00-7E3748B8566D}" type="presParOf" srcId="{20AEE940-75FC-4788-B4F9-48DD3D1BB465}" destId="{B56BCF5F-C5CD-46EB-B2EF-40E3683352D0}" srcOrd="0" destOrd="0" presId="urn:microsoft.com/office/officeart/2005/8/layout/hierarchy2"/>
    <dgm:cxn modelId="{A98AF7D3-964C-4ED9-B1C5-027A53D9712A}" type="presParOf" srcId="{AB53D4D4-D748-4840-BEF0-FED5FBB8919C}" destId="{378F155D-D8C6-4CCA-9790-A9BD34FA555E}" srcOrd="1" destOrd="0" presId="urn:microsoft.com/office/officeart/2005/8/layout/hierarchy2"/>
    <dgm:cxn modelId="{F0CB30D6-6F29-48CE-8621-A2AE5540D2B7}" type="presParOf" srcId="{378F155D-D8C6-4CCA-9790-A9BD34FA555E}" destId="{3C4FEFFB-0E70-49ED-B005-5EAE26DF9A8A}" srcOrd="0" destOrd="0" presId="urn:microsoft.com/office/officeart/2005/8/layout/hierarchy2"/>
    <dgm:cxn modelId="{44B71D71-B030-4816-A518-45EBDA7798AC}" type="presParOf" srcId="{378F155D-D8C6-4CCA-9790-A9BD34FA555E}" destId="{DF6578A3-C08D-421B-B663-A4707DF7AF4E}"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6DE5F3-43BE-459B-9A5A-C6740DBA7073}"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nb-NO"/>
        </a:p>
      </dgm:t>
    </dgm:pt>
    <dgm:pt modelId="{823E8DD8-10E8-434A-9246-DD351E25FD29}">
      <dgm:prSet phldrT="[Text]" custT="1"/>
      <dgm:spPr>
        <a:solidFill>
          <a:schemeClr val="accent3">
            <a:lumMod val="40000"/>
            <a:lumOff val="60000"/>
          </a:schemeClr>
        </a:solidFill>
      </dgm:spPr>
      <dgm:t>
        <a:bodyPr/>
        <a:lstStyle/>
        <a:p>
          <a:r>
            <a:rPr lang="nb-NO" sz="900" dirty="0">
              <a:solidFill>
                <a:schemeClr val="tx1"/>
              </a:solidFill>
            </a:rPr>
            <a:t>Ikke frivillig</a:t>
          </a:r>
        </a:p>
      </dgm:t>
    </dgm:pt>
    <dgm:pt modelId="{6836CA37-48A6-427B-9E8C-75A62FB4C02C}" type="parTrans" cxnId="{592888D7-211D-41A7-9C76-7DBA690369E5}">
      <dgm:prSet/>
      <dgm:spPr/>
      <dgm:t>
        <a:bodyPr/>
        <a:lstStyle/>
        <a:p>
          <a:endParaRPr lang="nb-NO" sz="1600"/>
        </a:p>
      </dgm:t>
    </dgm:pt>
    <dgm:pt modelId="{11D07829-8D6E-4386-89E1-7559BDE373BC}" type="sibTrans" cxnId="{592888D7-211D-41A7-9C76-7DBA690369E5}">
      <dgm:prSet/>
      <dgm:spPr/>
      <dgm:t>
        <a:bodyPr/>
        <a:lstStyle/>
        <a:p>
          <a:endParaRPr lang="nb-NO" sz="1600"/>
        </a:p>
      </dgm:t>
    </dgm:pt>
    <dgm:pt modelId="{B56BB118-852A-4516-A54A-4885B43AB474}">
      <dgm:prSet phldrT="[Text]" custT="1"/>
      <dgm:spPr>
        <a:solidFill>
          <a:schemeClr val="tx2">
            <a:lumMod val="40000"/>
            <a:lumOff val="60000"/>
          </a:schemeClr>
        </a:solidFill>
      </dgm:spPr>
      <dgm:t>
        <a:bodyPr/>
        <a:lstStyle/>
        <a:p>
          <a:r>
            <a:rPr lang="nb-NO" sz="900" dirty="0">
              <a:solidFill>
                <a:schemeClr val="tx1"/>
              </a:solidFill>
            </a:rPr>
            <a:t>Medlem</a:t>
          </a:r>
        </a:p>
      </dgm:t>
    </dgm:pt>
    <dgm:pt modelId="{0A11D479-6DEB-4987-A51B-101C1F337331}" type="parTrans" cxnId="{EFDD3A12-A87D-4211-ADEF-E78CD192B5A0}">
      <dgm:prSet custT="1"/>
      <dgm:spPr>
        <a:ln>
          <a:solidFill>
            <a:schemeClr val="tx1">
              <a:lumMod val="60000"/>
              <a:lumOff val="40000"/>
            </a:schemeClr>
          </a:solidFill>
        </a:ln>
      </dgm:spPr>
      <dgm:t>
        <a:bodyPr/>
        <a:lstStyle/>
        <a:p>
          <a:endParaRPr lang="nb-NO" sz="400"/>
        </a:p>
      </dgm:t>
    </dgm:pt>
    <dgm:pt modelId="{F3EFD09C-DB95-4EDC-9D99-7A5ABE461DEA}" type="sibTrans" cxnId="{EFDD3A12-A87D-4211-ADEF-E78CD192B5A0}">
      <dgm:prSet/>
      <dgm:spPr/>
      <dgm:t>
        <a:bodyPr/>
        <a:lstStyle/>
        <a:p>
          <a:endParaRPr lang="nb-NO" sz="1600"/>
        </a:p>
      </dgm:t>
    </dgm:pt>
    <dgm:pt modelId="{DDA18579-8458-4329-A6B7-FDA4A6E0EF03}">
      <dgm:prSet phldrT="[Text]" custT="1"/>
      <dgm:spPr>
        <a:solidFill>
          <a:schemeClr val="tx2">
            <a:lumMod val="40000"/>
            <a:lumOff val="60000"/>
          </a:schemeClr>
        </a:solidFill>
      </dgm:spPr>
      <dgm:t>
        <a:bodyPr/>
        <a:lstStyle/>
        <a:p>
          <a:r>
            <a:rPr lang="nb-NO" sz="900" dirty="0">
              <a:solidFill>
                <a:schemeClr val="tx1"/>
              </a:solidFill>
            </a:rPr>
            <a:t>Med på aktivitet</a:t>
          </a:r>
        </a:p>
      </dgm:t>
    </dgm:pt>
    <dgm:pt modelId="{BB29CFCE-CBC5-493E-AD24-D564C0489878}" type="parTrans" cxnId="{3092A72E-3FFB-40B0-ABFD-DAE7A8E7F800}">
      <dgm:prSet custT="1"/>
      <dgm:spPr>
        <a:ln>
          <a:solidFill>
            <a:schemeClr val="tx1">
              <a:lumMod val="60000"/>
              <a:lumOff val="40000"/>
            </a:schemeClr>
          </a:solidFill>
        </a:ln>
      </dgm:spPr>
      <dgm:t>
        <a:bodyPr/>
        <a:lstStyle/>
        <a:p>
          <a:endParaRPr lang="nb-NO" sz="400"/>
        </a:p>
      </dgm:t>
    </dgm:pt>
    <dgm:pt modelId="{51ED2ED7-87C5-450C-87E0-7C31796BAA22}" type="sibTrans" cxnId="{3092A72E-3FFB-40B0-ABFD-DAE7A8E7F800}">
      <dgm:prSet/>
      <dgm:spPr/>
      <dgm:t>
        <a:bodyPr/>
        <a:lstStyle/>
        <a:p>
          <a:endParaRPr lang="nb-NO" sz="1600"/>
        </a:p>
      </dgm:t>
    </dgm:pt>
    <dgm:pt modelId="{42911838-D2DE-4573-A0F8-9C499ADD69AE}">
      <dgm:prSet phldrT="[Text]" custT="1"/>
      <dgm:spPr>
        <a:solidFill>
          <a:schemeClr val="accent3">
            <a:lumMod val="40000"/>
            <a:lumOff val="60000"/>
          </a:schemeClr>
        </a:solidFill>
      </dgm:spPr>
      <dgm:t>
        <a:bodyPr/>
        <a:lstStyle/>
        <a:p>
          <a:r>
            <a:rPr lang="nb-NO" sz="900" dirty="0">
              <a:solidFill>
                <a:schemeClr val="tx1"/>
              </a:solidFill>
            </a:rPr>
            <a:t>Ikke med på aktivitet</a:t>
          </a:r>
        </a:p>
      </dgm:t>
    </dgm:pt>
    <dgm:pt modelId="{0BDD2824-EFC3-47B0-A752-F2C82A43913B}" type="parTrans" cxnId="{D78AC73B-D410-47E3-B0BC-807509832994}">
      <dgm:prSet custT="1"/>
      <dgm:spPr>
        <a:ln>
          <a:solidFill>
            <a:schemeClr val="tx1">
              <a:lumMod val="60000"/>
              <a:lumOff val="40000"/>
            </a:schemeClr>
          </a:solidFill>
        </a:ln>
      </dgm:spPr>
      <dgm:t>
        <a:bodyPr/>
        <a:lstStyle/>
        <a:p>
          <a:endParaRPr lang="nb-NO" sz="400"/>
        </a:p>
      </dgm:t>
    </dgm:pt>
    <dgm:pt modelId="{FDA7EF03-B701-42A9-AF59-AAD8785A883B}" type="sibTrans" cxnId="{D78AC73B-D410-47E3-B0BC-807509832994}">
      <dgm:prSet/>
      <dgm:spPr/>
      <dgm:t>
        <a:bodyPr/>
        <a:lstStyle/>
        <a:p>
          <a:endParaRPr lang="nb-NO" sz="1600"/>
        </a:p>
      </dgm:t>
    </dgm:pt>
    <dgm:pt modelId="{E5D10539-31F0-4664-AEE6-F62DFC2572F7}">
      <dgm:prSet phldrT="[Text]" custT="1"/>
      <dgm:spPr>
        <a:solidFill>
          <a:schemeClr val="tx2">
            <a:lumMod val="40000"/>
            <a:lumOff val="60000"/>
          </a:schemeClr>
        </a:solidFill>
      </dgm:spPr>
      <dgm:t>
        <a:bodyPr/>
        <a:lstStyle/>
        <a:p>
          <a:r>
            <a:rPr lang="nb-NO" sz="900" dirty="0">
              <a:solidFill>
                <a:schemeClr val="tx1"/>
              </a:solidFill>
            </a:rPr>
            <a:t>Gir penger</a:t>
          </a:r>
        </a:p>
      </dgm:t>
    </dgm:pt>
    <dgm:pt modelId="{270CCE1E-9299-4496-A70E-79844E2E4E78}" type="parTrans" cxnId="{13296F59-7C3E-48CF-9AD5-46538061C2A9}">
      <dgm:prSet custT="1"/>
      <dgm:spPr>
        <a:ln>
          <a:solidFill>
            <a:schemeClr val="tx1">
              <a:lumMod val="60000"/>
              <a:lumOff val="40000"/>
            </a:schemeClr>
          </a:solidFill>
        </a:ln>
      </dgm:spPr>
      <dgm:t>
        <a:bodyPr/>
        <a:lstStyle/>
        <a:p>
          <a:endParaRPr lang="nb-NO" sz="400"/>
        </a:p>
      </dgm:t>
    </dgm:pt>
    <dgm:pt modelId="{87AE417C-0669-4C5C-8B2B-A70328A67F24}" type="sibTrans" cxnId="{13296F59-7C3E-48CF-9AD5-46538061C2A9}">
      <dgm:prSet/>
      <dgm:spPr/>
      <dgm:t>
        <a:bodyPr/>
        <a:lstStyle/>
        <a:p>
          <a:endParaRPr lang="nb-NO" sz="1600"/>
        </a:p>
      </dgm:t>
    </dgm:pt>
    <dgm:pt modelId="{32F84066-3422-4CB4-BD62-AC1F61892553}">
      <dgm:prSet phldrT="[Text]" custT="1"/>
      <dgm:spPr>
        <a:solidFill>
          <a:schemeClr val="accent3">
            <a:lumMod val="40000"/>
            <a:lumOff val="60000"/>
          </a:schemeClr>
        </a:solidFill>
      </dgm:spPr>
      <dgm:t>
        <a:bodyPr/>
        <a:lstStyle/>
        <a:p>
          <a:r>
            <a:rPr lang="nb-NO" sz="900" dirty="0">
              <a:solidFill>
                <a:schemeClr val="tx1"/>
              </a:solidFill>
            </a:rPr>
            <a:t>Gir ikke penger</a:t>
          </a:r>
        </a:p>
      </dgm:t>
    </dgm:pt>
    <dgm:pt modelId="{874FD23F-309A-4214-B365-6579DA017B2A}" type="parTrans" cxnId="{F5F1C9C0-1EFB-45EA-A9F8-366BFF167575}">
      <dgm:prSet custT="1"/>
      <dgm:spPr>
        <a:ln>
          <a:solidFill>
            <a:schemeClr val="tx1">
              <a:lumMod val="60000"/>
              <a:lumOff val="40000"/>
            </a:schemeClr>
          </a:solidFill>
        </a:ln>
      </dgm:spPr>
      <dgm:t>
        <a:bodyPr/>
        <a:lstStyle/>
        <a:p>
          <a:endParaRPr lang="nb-NO" sz="400"/>
        </a:p>
      </dgm:t>
    </dgm:pt>
    <dgm:pt modelId="{B1C49615-EBD3-428E-AC75-86CB8F41A142}" type="sibTrans" cxnId="{F5F1C9C0-1EFB-45EA-A9F8-366BFF167575}">
      <dgm:prSet/>
      <dgm:spPr/>
      <dgm:t>
        <a:bodyPr/>
        <a:lstStyle/>
        <a:p>
          <a:endParaRPr lang="nb-NO" sz="1600"/>
        </a:p>
      </dgm:t>
    </dgm:pt>
    <dgm:pt modelId="{BEB512C8-3D8C-45BB-9DDD-B952179636A8}">
      <dgm:prSet phldrT="[Text]" custT="1"/>
      <dgm:spPr>
        <a:solidFill>
          <a:schemeClr val="tx2">
            <a:lumMod val="40000"/>
            <a:lumOff val="60000"/>
          </a:schemeClr>
        </a:solidFill>
      </dgm:spPr>
      <dgm:t>
        <a:bodyPr/>
        <a:lstStyle/>
        <a:p>
          <a:r>
            <a:rPr lang="nb-NO" sz="900" dirty="0">
              <a:solidFill>
                <a:schemeClr val="tx1"/>
              </a:solidFill>
            </a:rPr>
            <a:t>Gir penger</a:t>
          </a:r>
        </a:p>
      </dgm:t>
    </dgm:pt>
    <dgm:pt modelId="{5FD3CC6C-7A1D-47F7-8349-E20EEAEFF862}" type="parTrans" cxnId="{B33BA058-29C9-4EEA-9962-0B0EC6B1F468}">
      <dgm:prSet custT="1"/>
      <dgm:spPr>
        <a:ln>
          <a:solidFill>
            <a:schemeClr val="tx1">
              <a:lumMod val="60000"/>
              <a:lumOff val="40000"/>
            </a:schemeClr>
          </a:solidFill>
        </a:ln>
      </dgm:spPr>
      <dgm:t>
        <a:bodyPr/>
        <a:lstStyle/>
        <a:p>
          <a:endParaRPr lang="nb-NO" sz="400"/>
        </a:p>
      </dgm:t>
    </dgm:pt>
    <dgm:pt modelId="{199D794B-422F-40BD-846F-04FEA18FDF1B}" type="sibTrans" cxnId="{B33BA058-29C9-4EEA-9962-0B0EC6B1F468}">
      <dgm:prSet/>
      <dgm:spPr/>
      <dgm:t>
        <a:bodyPr/>
        <a:lstStyle/>
        <a:p>
          <a:endParaRPr lang="nb-NO" sz="1600"/>
        </a:p>
      </dgm:t>
    </dgm:pt>
    <dgm:pt modelId="{6BF88921-6658-4E83-B6FE-3EEFC3B52D6D}">
      <dgm:prSet phldrT="[Text]" custT="1"/>
      <dgm:spPr>
        <a:solidFill>
          <a:schemeClr val="accent3">
            <a:lumMod val="40000"/>
            <a:lumOff val="60000"/>
          </a:schemeClr>
        </a:solidFill>
      </dgm:spPr>
      <dgm:t>
        <a:bodyPr/>
        <a:lstStyle/>
        <a:p>
          <a:r>
            <a:rPr lang="nb-NO" sz="900" dirty="0">
              <a:solidFill>
                <a:schemeClr val="tx1"/>
              </a:solidFill>
            </a:rPr>
            <a:t>Gir ikke penger</a:t>
          </a:r>
        </a:p>
      </dgm:t>
    </dgm:pt>
    <dgm:pt modelId="{B20B72E6-1277-47E1-9DFB-546D68862C86}" type="parTrans" cxnId="{5E46475C-67B0-4BA5-901F-00F610761B84}">
      <dgm:prSet custT="1"/>
      <dgm:spPr>
        <a:ln>
          <a:solidFill>
            <a:schemeClr val="tx1">
              <a:lumMod val="60000"/>
              <a:lumOff val="40000"/>
            </a:schemeClr>
          </a:solidFill>
        </a:ln>
      </dgm:spPr>
      <dgm:t>
        <a:bodyPr/>
        <a:lstStyle/>
        <a:p>
          <a:endParaRPr lang="nb-NO" sz="400"/>
        </a:p>
      </dgm:t>
    </dgm:pt>
    <dgm:pt modelId="{EEDD72F6-8E73-40BB-A16A-9D6D0FA70C6B}" type="sibTrans" cxnId="{5E46475C-67B0-4BA5-901F-00F610761B84}">
      <dgm:prSet/>
      <dgm:spPr/>
      <dgm:t>
        <a:bodyPr/>
        <a:lstStyle/>
        <a:p>
          <a:endParaRPr lang="nb-NO" sz="1600"/>
        </a:p>
      </dgm:t>
    </dgm:pt>
    <dgm:pt modelId="{8204ED5E-8279-49DB-9C9E-5FAD1897952D}">
      <dgm:prSet phldrT="[Text]" custT="1"/>
      <dgm:spPr>
        <a:solidFill>
          <a:schemeClr val="tx2">
            <a:lumMod val="40000"/>
            <a:lumOff val="60000"/>
          </a:schemeClr>
        </a:solidFill>
      </dgm:spPr>
      <dgm:t>
        <a:bodyPr/>
        <a:lstStyle/>
        <a:p>
          <a:r>
            <a:rPr lang="nb-NO" sz="900" dirty="0">
              <a:solidFill>
                <a:schemeClr val="tx1"/>
              </a:solidFill>
            </a:rPr>
            <a:t>Med på aktivitet</a:t>
          </a:r>
        </a:p>
      </dgm:t>
    </dgm:pt>
    <dgm:pt modelId="{A69557AE-B986-4496-926C-E1E30B0520F1}" type="parTrans" cxnId="{988C1E6F-DD7D-4776-941C-E2741D22C29C}">
      <dgm:prSet custT="1"/>
      <dgm:spPr>
        <a:ln>
          <a:solidFill>
            <a:schemeClr val="tx1">
              <a:lumMod val="60000"/>
              <a:lumOff val="40000"/>
            </a:schemeClr>
          </a:solidFill>
        </a:ln>
      </dgm:spPr>
      <dgm:t>
        <a:bodyPr/>
        <a:lstStyle/>
        <a:p>
          <a:endParaRPr lang="nb-NO" sz="400"/>
        </a:p>
      </dgm:t>
    </dgm:pt>
    <dgm:pt modelId="{288F2A0C-7C8C-4AD9-80C3-6E4ECCE722A0}" type="sibTrans" cxnId="{988C1E6F-DD7D-4776-941C-E2741D22C29C}">
      <dgm:prSet/>
      <dgm:spPr/>
      <dgm:t>
        <a:bodyPr/>
        <a:lstStyle/>
        <a:p>
          <a:endParaRPr lang="nb-NO" sz="1600"/>
        </a:p>
      </dgm:t>
    </dgm:pt>
    <dgm:pt modelId="{66126E5B-3676-4BDE-81F8-F6B0BB223C28}">
      <dgm:prSet phldrT="[Text]" custT="1"/>
      <dgm:spPr>
        <a:solidFill>
          <a:schemeClr val="tx2">
            <a:lumMod val="40000"/>
            <a:lumOff val="60000"/>
          </a:schemeClr>
        </a:solidFill>
      </dgm:spPr>
      <dgm:t>
        <a:bodyPr/>
        <a:lstStyle/>
        <a:p>
          <a:r>
            <a:rPr lang="nb-NO" sz="900" dirty="0">
              <a:solidFill>
                <a:schemeClr val="tx1"/>
              </a:solidFill>
            </a:rPr>
            <a:t>Gir penger</a:t>
          </a:r>
        </a:p>
      </dgm:t>
    </dgm:pt>
    <dgm:pt modelId="{5ECF4FC0-3A3C-41FE-B96F-EE6010F0ED12}" type="parTrans" cxnId="{08817B5D-9A18-44F0-9753-134E8E783E34}">
      <dgm:prSet custT="1"/>
      <dgm:spPr>
        <a:ln>
          <a:solidFill>
            <a:schemeClr val="tx1">
              <a:lumMod val="60000"/>
              <a:lumOff val="40000"/>
            </a:schemeClr>
          </a:solidFill>
        </a:ln>
      </dgm:spPr>
      <dgm:t>
        <a:bodyPr/>
        <a:lstStyle/>
        <a:p>
          <a:endParaRPr lang="nb-NO" sz="400"/>
        </a:p>
      </dgm:t>
    </dgm:pt>
    <dgm:pt modelId="{35C4B8CE-1D0A-40E2-A356-DEB1FAB421F4}" type="sibTrans" cxnId="{08817B5D-9A18-44F0-9753-134E8E783E34}">
      <dgm:prSet/>
      <dgm:spPr/>
      <dgm:t>
        <a:bodyPr/>
        <a:lstStyle/>
        <a:p>
          <a:endParaRPr lang="nb-NO" sz="1600"/>
        </a:p>
      </dgm:t>
    </dgm:pt>
    <dgm:pt modelId="{FA7A7E1C-3795-4C6A-932A-68BEE373C84D}">
      <dgm:prSet phldrT="[Text]" custT="1"/>
      <dgm:spPr>
        <a:solidFill>
          <a:schemeClr val="accent3">
            <a:lumMod val="40000"/>
            <a:lumOff val="60000"/>
          </a:schemeClr>
        </a:solidFill>
      </dgm:spPr>
      <dgm:t>
        <a:bodyPr/>
        <a:lstStyle/>
        <a:p>
          <a:r>
            <a:rPr lang="nb-NO" sz="900" dirty="0">
              <a:solidFill>
                <a:schemeClr val="tx1"/>
              </a:solidFill>
            </a:rPr>
            <a:t>Gir ikke penger</a:t>
          </a:r>
        </a:p>
      </dgm:t>
    </dgm:pt>
    <dgm:pt modelId="{14AF2BE3-9753-45D7-988C-CE6A069F4503}" type="parTrans" cxnId="{63B270C0-E024-42EE-8E53-52A2508DC7EF}">
      <dgm:prSet custT="1"/>
      <dgm:spPr>
        <a:ln>
          <a:solidFill>
            <a:schemeClr val="tx1">
              <a:lumMod val="60000"/>
              <a:lumOff val="40000"/>
            </a:schemeClr>
          </a:solidFill>
        </a:ln>
      </dgm:spPr>
      <dgm:t>
        <a:bodyPr/>
        <a:lstStyle/>
        <a:p>
          <a:endParaRPr lang="nb-NO" sz="400"/>
        </a:p>
      </dgm:t>
    </dgm:pt>
    <dgm:pt modelId="{41397935-7DD6-4F1B-9355-013200BA788A}" type="sibTrans" cxnId="{63B270C0-E024-42EE-8E53-52A2508DC7EF}">
      <dgm:prSet/>
      <dgm:spPr/>
      <dgm:t>
        <a:bodyPr/>
        <a:lstStyle/>
        <a:p>
          <a:endParaRPr lang="nb-NO" sz="1600"/>
        </a:p>
      </dgm:t>
    </dgm:pt>
    <dgm:pt modelId="{4E3C2DE9-388A-43AA-8B1B-969E28BE5E13}">
      <dgm:prSet phldrT="[Text]" custT="1"/>
      <dgm:spPr>
        <a:solidFill>
          <a:schemeClr val="accent3">
            <a:lumMod val="40000"/>
            <a:lumOff val="60000"/>
          </a:schemeClr>
        </a:solidFill>
      </dgm:spPr>
      <dgm:t>
        <a:bodyPr/>
        <a:lstStyle/>
        <a:p>
          <a:r>
            <a:rPr lang="nb-NO" sz="900" dirty="0">
              <a:solidFill>
                <a:schemeClr val="tx1"/>
              </a:solidFill>
            </a:rPr>
            <a:t>Ikke med på aktivitet</a:t>
          </a:r>
        </a:p>
      </dgm:t>
    </dgm:pt>
    <dgm:pt modelId="{20287F46-56D4-4F9A-993E-E9D799478946}" type="parTrans" cxnId="{44FED404-FD6E-4EDC-B841-335E5128A5BE}">
      <dgm:prSet custT="1"/>
      <dgm:spPr>
        <a:ln>
          <a:solidFill>
            <a:schemeClr val="tx1">
              <a:lumMod val="60000"/>
              <a:lumOff val="40000"/>
            </a:schemeClr>
          </a:solidFill>
        </a:ln>
      </dgm:spPr>
      <dgm:t>
        <a:bodyPr/>
        <a:lstStyle/>
        <a:p>
          <a:endParaRPr lang="nb-NO" sz="400"/>
        </a:p>
      </dgm:t>
    </dgm:pt>
    <dgm:pt modelId="{C7816774-9401-464A-9EDE-62C8D9176B0E}" type="sibTrans" cxnId="{44FED404-FD6E-4EDC-B841-335E5128A5BE}">
      <dgm:prSet/>
      <dgm:spPr/>
      <dgm:t>
        <a:bodyPr/>
        <a:lstStyle/>
        <a:p>
          <a:endParaRPr lang="nb-NO" sz="1600"/>
        </a:p>
      </dgm:t>
    </dgm:pt>
    <dgm:pt modelId="{79C863EF-2917-4AC8-BFDD-E1831255B478}">
      <dgm:prSet phldrT="[Text]" custT="1"/>
      <dgm:spPr>
        <a:solidFill>
          <a:schemeClr val="tx2">
            <a:lumMod val="40000"/>
            <a:lumOff val="60000"/>
          </a:schemeClr>
        </a:solidFill>
      </dgm:spPr>
      <dgm:t>
        <a:bodyPr/>
        <a:lstStyle/>
        <a:p>
          <a:r>
            <a:rPr lang="nb-NO" sz="900" dirty="0">
              <a:solidFill>
                <a:schemeClr val="tx1"/>
              </a:solidFill>
            </a:rPr>
            <a:t>Gir penger</a:t>
          </a:r>
        </a:p>
      </dgm:t>
    </dgm:pt>
    <dgm:pt modelId="{DCC82C6E-5881-47B7-93B7-DE786141D6A7}" type="parTrans" cxnId="{A8336554-4A7D-41E8-821F-3685AA953536}">
      <dgm:prSet custT="1"/>
      <dgm:spPr>
        <a:ln>
          <a:solidFill>
            <a:schemeClr val="tx1">
              <a:lumMod val="60000"/>
              <a:lumOff val="40000"/>
            </a:schemeClr>
          </a:solidFill>
        </a:ln>
      </dgm:spPr>
      <dgm:t>
        <a:bodyPr/>
        <a:lstStyle/>
        <a:p>
          <a:endParaRPr lang="nb-NO" sz="400"/>
        </a:p>
      </dgm:t>
    </dgm:pt>
    <dgm:pt modelId="{09B36A2B-47EB-43E6-B7A3-E10225059A42}" type="sibTrans" cxnId="{A8336554-4A7D-41E8-821F-3685AA953536}">
      <dgm:prSet/>
      <dgm:spPr/>
      <dgm:t>
        <a:bodyPr/>
        <a:lstStyle/>
        <a:p>
          <a:endParaRPr lang="nb-NO" sz="1600"/>
        </a:p>
      </dgm:t>
    </dgm:pt>
    <dgm:pt modelId="{D39B76B7-4F32-4766-8FE1-0412C969326C}">
      <dgm:prSet phldrT="[Text]" custT="1"/>
      <dgm:spPr>
        <a:solidFill>
          <a:schemeClr val="accent3">
            <a:lumMod val="40000"/>
            <a:lumOff val="60000"/>
          </a:schemeClr>
        </a:solidFill>
      </dgm:spPr>
      <dgm:t>
        <a:bodyPr/>
        <a:lstStyle/>
        <a:p>
          <a:r>
            <a:rPr lang="nb-NO" sz="900" dirty="0">
              <a:solidFill>
                <a:schemeClr val="tx1"/>
              </a:solidFill>
            </a:rPr>
            <a:t>Gir ikke penger</a:t>
          </a:r>
        </a:p>
      </dgm:t>
    </dgm:pt>
    <dgm:pt modelId="{D0177553-45DC-4D95-BC4A-9883B4887C62}" type="parTrans" cxnId="{DDB97382-64EF-4D4B-9E69-108DA018CEDE}">
      <dgm:prSet custT="1"/>
      <dgm:spPr>
        <a:ln>
          <a:solidFill>
            <a:schemeClr val="tx1">
              <a:lumMod val="60000"/>
              <a:lumOff val="40000"/>
            </a:schemeClr>
          </a:solidFill>
        </a:ln>
      </dgm:spPr>
      <dgm:t>
        <a:bodyPr/>
        <a:lstStyle/>
        <a:p>
          <a:endParaRPr lang="nb-NO" sz="400"/>
        </a:p>
      </dgm:t>
    </dgm:pt>
    <dgm:pt modelId="{8D308F94-3A84-4E0E-8A0B-4296B875D713}" type="sibTrans" cxnId="{DDB97382-64EF-4D4B-9E69-108DA018CEDE}">
      <dgm:prSet/>
      <dgm:spPr/>
      <dgm:t>
        <a:bodyPr/>
        <a:lstStyle/>
        <a:p>
          <a:endParaRPr lang="nb-NO" sz="1600"/>
        </a:p>
      </dgm:t>
    </dgm:pt>
    <dgm:pt modelId="{CD053222-963B-4B03-9C2B-C71D6CE81A1A}">
      <dgm:prSet phldrT="[Text]" custT="1"/>
      <dgm:spPr>
        <a:solidFill>
          <a:schemeClr val="tx1">
            <a:lumMod val="60000"/>
            <a:lumOff val="40000"/>
          </a:schemeClr>
        </a:solidFill>
      </dgm:spPr>
      <dgm:t>
        <a:bodyPr/>
        <a:lstStyle/>
        <a:p>
          <a:r>
            <a:rPr lang="nb-NO" sz="900" dirty="0"/>
            <a:t>4%</a:t>
          </a:r>
        </a:p>
      </dgm:t>
    </dgm:pt>
    <dgm:pt modelId="{6A8EAEFE-D003-4ACB-8037-9AF7C0D840C2}" type="parTrans" cxnId="{37DBE8EF-B6AE-41AC-B10B-83AF0489C001}">
      <dgm:prSet custT="1"/>
      <dgm:spPr>
        <a:ln>
          <a:solidFill>
            <a:schemeClr val="tx1">
              <a:lumMod val="60000"/>
              <a:lumOff val="40000"/>
            </a:schemeClr>
          </a:solidFill>
        </a:ln>
      </dgm:spPr>
      <dgm:t>
        <a:bodyPr/>
        <a:lstStyle/>
        <a:p>
          <a:endParaRPr lang="nb-NO" sz="400"/>
        </a:p>
      </dgm:t>
    </dgm:pt>
    <dgm:pt modelId="{282058C0-A8C2-44D5-A0BC-ED9CF07D2017}" type="sibTrans" cxnId="{37DBE8EF-B6AE-41AC-B10B-83AF0489C001}">
      <dgm:prSet/>
      <dgm:spPr/>
      <dgm:t>
        <a:bodyPr/>
        <a:lstStyle/>
        <a:p>
          <a:endParaRPr lang="nb-NO" sz="1600"/>
        </a:p>
      </dgm:t>
    </dgm:pt>
    <dgm:pt modelId="{F6E38A3D-1A12-4387-94E7-4674322496B6}">
      <dgm:prSet phldrT="[Text]" custT="1"/>
      <dgm:spPr>
        <a:solidFill>
          <a:schemeClr val="tx1">
            <a:lumMod val="60000"/>
            <a:lumOff val="40000"/>
          </a:schemeClr>
        </a:solidFill>
      </dgm:spPr>
      <dgm:t>
        <a:bodyPr/>
        <a:lstStyle/>
        <a:p>
          <a:r>
            <a:rPr lang="nb-NO" sz="900" dirty="0"/>
            <a:t>2%</a:t>
          </a:r>
        </a:p>
      </dgm:t>
    </dgm:pt>
    <dgm:pt modelId="{24D165A5-42CC-4D51-9512-D99800B97241}" type="parTrans" cxnId="{D87561A5-2C22-4D11-8960-4C6E94AEF877}">
      <dgm:prSet custT="1"/>
      <dgm:spPr>
        <a:ln>
          <a:solidFill>
            <a:schemeClr val="tx1">
              <a:lumMod val="60000"/>
              <a:lumOff val="40000"/>
            </a:schemeClr>
          </a:solidFill>
        </a:ln>
      </dgm:spPr>
      <dgm:t>
        <a:bodyPr/>
        <a:lstStyle/>
        <a:p>
          <a:endParaRPr lang="nb-NO" sz="400"/>
        </a:p>
      </dgm:t>
    </dgm:pt>
    <dgm:pt modelId="{43E4D959-FA63-436B-8A06-C149B6D2C64C}" type="sibTrans" cxnId="{D87561A5-2C22-4D11-8960-4C6E94AEF877}">
      <dgm:prSet/>
      <dgm:spPr/>
      <dgm:t>
        <a:bodyPr/>
        <a:lstStyle/>
        <a:p>
          <a:endParaRPr lang="nb-NO" sz="1600"/>
        </a:p>
      </dgm:t>
    </dgm:pt>
    <dgm:pt modelId="{D10D9337-2643-4F84-970F-DD54714C15DD}">
      <dgm:prSet phldrT="[Text]" custT="1"/>
      <dgm:spPr>
        <a:solidFill>
          <a:schemeClr val="tx1">
            <a:lumMod val="60000"/>
            <a:lumOff val="40000"/>
          </a:schemeClr>
        </a:solidFill>
      </dgm:spPr>
      <dgm:t>
        <a:bodyPr/>
        <a:lstStyle/>
        <a:p>
          <a:r>
            <a:rPr lang="nb-NO" sz="900" dirty="0"/>
            <a:t>7%</a:t>
          </a:r>
        </a:p>
      </dgm:t>
    </dgm:pt>
    <dgm:pt modelId="{CDE5AF83-4BE5-4AE0-8EBB-40E381848E12}" type="parTrans" cxnId="{FC5CF694-CE7B-46BA-8E20-88D371C066AC}">
      <dgm:prSet custT="1"/>
      <dgm:spPr>
        <a:ln>
          <a:solidFill>
            <a:schemeClr val="tx1">
              <a:lumMod val="60000"/>
              <a:lumOff val="40000"/>
            </a:schemeClr>
          </a:solidFill>
        </a:ln>
      </dgm:spPr>
      <dgm:t>
        <a:bodyPr/>
        <a:lstStyle/>
        <a:p>
          <a:endParaRPr lang="nb-NO" sz="400"/>
        </a:p>
      </dgm:t>
    </dgm:pt>
    <dgm:pt modelId="{9E1E6B50-7B76-4F76-B4BF-C9A9699DFE19}" type="sibTrans" cxnId="{FC5CF694-CE7B-46BA-8E20-88D371C066AC}">
      <dgm:prSet/>
      <dgm:spPr/>
      <dgm:t>
        <a:bodyPr/>
        <a:lstStyle/>
        <a:p>
          <a:endParaRPr lang="nb-NO" sz="1600"/>
        </a:p>
      </dgm:t>
    </dgm:pt>
    <dgm:pt modelId="{13E37429-BF41-43F0-B4C3-36E36529C80C}">
      <dgm:prSet phldrT="[Text]" custT="1"/>
      <dgm:spPr>
        <a:solidFill>
          <a:schemeClr val="accent3">
            <a:lumMod val="40000"/>
            <a:lumOff val="60000"/>
          </a:schemeClr>
        </a:solidFill>
      </dgm:spPr>
      <dgm:t>
        <a:bodyPr/>
        <a:lstStyle/>
        <a:p>
          <a:r>
            <a:rPr lang="nb-NO" sz="900" dirty="0">
              <a:solidFill>
                <a:schemeClr val="tx1"/>
              </a:solidFill>
            </a:rPr>
            <a:t>Ikke medlem</a:t>
          </a:r>
        </a:p>
      </dgm:t>
    </dgm:pt>
    <dgm:pt modelId="{BA6D0155-6378-4D5D-93E5-2268C2EEAA3B}" type="sibTrans" cxnId="{9DB06BF9-89A6-4171-808A-EA2D68600C49}">
      <dgm:prSet/>
      <dgm:spPr/>
      <dgm:t>
        <a:bodyPr/>
        <a:lstStyle/>
        <a:p>
          <a:endParaRPr lang="nb-NO" sz="1600"/>
        </a:p>
      </dgm:t>
    </dgm:pt>
    <dgm:pt modelId="{663CA16E-DBD1-4F12-8B18-2F2209C4EF2B}" type="parTrans" cxnId="{9DB06BF9-89A6-4171-808A-EA2D68600C49}">
      <dgm:prSet custT="1"/>
      <dgm:spPr>
        <a:ln>
          <a:solidFill>
            <a:schemeClr val="tx1">
              <a:lumMod val="60000"/>
              <a:lumOff val="40000"/>
            </a:schemeClr>
          </a:solidFill>
        </a:ln>
      </dgm:spPr>
      <dgm:t>
        <a:bodyPr/>
        <a:lstStyle/>
        <a:p>
          <a:endParaRPr lang="nb-NO" sz="400"/>
        </a:p>
      </dgm:t>
    </dgm:pt>
    <dgm:pt modelId="{C924E386-97C1-4F35-B3DD-8566CC40D2B6}">
      <dgm:prSet phldrT="[Text]" custT="1"/>
      <dgm:spPr>
        <a:solidFill>
          <a:schemeClr val="tx1">
            <a:lumMod val="60000"/>
            <a:lumOff val="40000"/>
          </a:schemeClr>
        </a:solidFill>
      </dgm:spPr>
      <dgm:t>
        <a:bodyPr/>
        <a:lstStyle/>
        <a:p>
          <a:r>
            <a:rPr lang="nb-NO" sz="900" dirty="0"/>
            <a:t>2%</a:t>
          </a:r>
        </a:p>
      </dgm:t>
    </dgm:pt>
    <dgm:pt modelId="{5BC13644-CA66-4791-AE43-D6000C2A3DC7}" type="parTrans" cxnId="{923B5849-D4D3-4B91-80A1-4A19E74A89C2}">
      <dgm:prSet custT="1"/>
      <dgm:spPr>
        <a:ln>
          <a:solidFill>
            <a:schemeClr val="tx1">
              <a:lumMod val="60000"/>
              <a:lumOff val="40000"/>
            </a:schemeClr>
          </a:solidFill>
        </a:ln>
      </dgm:spPr>
      <dgm:t>
        <a:bodyPr/>
        <a:lstStyle/>
        <a:p>
          <a:endParaRPr lang="nb-NO" sz="400"/>
        </a:p>
      </dgm:t>
    </dgm:pt>
    <dgm:pt modelId="{48EA0923-A263-4F8F-90D7-E42ECBB14AC3}" type="sibTrans" cxnId="{923B5849-D4D3-4B91-80A1-4A19E74A89C2}">
      <dgm:prSet/>
      <dgm:spPr/>
      <dgm:t>
        <a:bodyPr/>
        <a:lstStyle/>
        <a:p>
          <a:endParaRPr lang="nb-NO" sz="1600"/>
        </a:p>
      </dgm:t>
    </dgm:pt>
    <dgm:pt modelId="{A2A28762-8104-429E-B870-521A770ADC29}">
      <dgm:prSet phldrT="[Text]" custT="1"/>
      <dgm:spPr>
        <a:solidFill>
          <a:schemeClr val="tx1">
            <a:lumMod val="60000"/>
            <a:lumOff val="40000"/>
          </a:schemeClr>
        </a:solidFill>
      </dgm:spPr>
      <dgm:t>
        <a:bodyPr/>
        <a:lstStyle/>
        <a:p>
          <a:r>
            <a:rPr lang="nb-NO" sz="900" dirty="0"/>
            <a:t>1%</a:t>
          </a:r>
        </a:p>
      </dgm:t>
    </dgm:pt>
    <dgm:pt modelId="{105B26B2-EB8A-4A5B-B0A1-610B9F28DCA8}" type="parTrans" cxnId="{92F27447-745D-42CB-8B8B-720013439E0B}">
      <dgm:prSet custT="1"/>
      <dgm:spPr>
        <a:ln>
          <a:solidFill>
            <a:schemeClr val="tx1">
              <a:lumMod val="60000"/>
              <a:lumOff val="40000"/>
            </a:schemeClr>
          </a:solidFill>
        </a:ln>
      </dgm:spPr>
      <dgm:t>
        <a:bodyPr/>
        <a:lstStyle/>
        <a:p>
          <a:endParaRPr lang="nb-NO" sz="400"/>
        </a:p>
      </dgm:t>
    </dgm:pt>
    <dgm:pt modelId="{6A774E03-798C-437A-BAD2-7813FB2EB438}" type="sibTrans" cxnId="{92F27447-745D-42CB-8B8B-720013439E0B}">
      <dgm:prSet/>
      <dgm:spPr/>
      <dgm:t>
        <a:bodyPr/>
        <a:lstStyle/>
        <a:p>
          <a:endParaRPr lang="nb-NO" sz="1600"/>
        </a:p>
      </dgm:t>
    </dgm:pt>
    <dgm:pt modelId="{FD2FC08A-E7BB-4CEB-9BAA-50CE613F9964}">
      <dgm:prSet phldrT="[Text]" custT="1"/>
      <dgm:spPr>
        <a:solidFill>
          <a:schemeClr val="tx1">
            <a:lumMod val="60000"/>
            <a:lumOff val="40000"/>
          </a:schemeClr>
        </a:solidFill>
      </dgm:spPr>
      <dgm:t>
        <a:bodyPr/>
        <a:lstStyle/>
        <a:p>
          <a:r>
            <a:rPr lang="nb-NO" sz="900" dirty="0"/>
            <a:t>1%</a:t>
          </a:r>
        </a:p>
      </dgm:t>
    </dgm:pt>
    <dgm:pt modelId="{5F2D3ADF-2C62-4D3C-BB30-655D4E681A9E}" type="parTrans" cxnId="{D8FFC829-6516-48EE-997E-921103F375E3}">
      <dgm:prSet custT="1"/>
      <dgm:spPr>
        <a:ln>
          <a:solidFill>
            <a:schemeClr val="tx1">
              <a:lumMod val="60000"/>
              <a:lumOff val="40000"/>
            </a:schemeClr>
          </a:solidFill>
        </a:ln>
      </dgm:spPr>
      <dgm:t>
        <a:bodyPr/>
        <a:lstStyle/>
        <a:p>
          <a:endParaRPr lang="nb-NO" sz="400"/>
        </a:p>
      </dgm:t>
    </dgm:pt>
    <dgm:pt modelId="{E47DB7C3-2069-4DF9-BAF5-453BFFB67EDB}" type="sibTrans" cxnId="{D8FFC829-6516-48EE-997E-921103F375E3}">
      <dgm:prSet/>
      <dgm:spPr/>
      <dgm:t>
        <a:bodyPr/>
        <a:lstStyle/>
        <a:p>
          <a:endParaRPr lang="nb-NO" sz="1600"/>
        </a:p>
      </dgm:t>
    </dgm:pt>
    <dgm:pt modelId="{F7575386-5E7F-4719-BAAF-2F99E0CB410D}">
      <dgm:prSet phldrT="[Text]" custT="1"/>
      <dgm:spPr>
        <a:solidFill>
          <a:schemeClr val="tx1">
            <a:lumMod val="60000"/>
            <a:lumOff val="40000"/>
          </a:schemeClr>
        </a:solidFill>
      </dgm:spPr>
      <dgm:t>
        <a:bodyPr/>
        <a:lstStyle/>
        <a:p>
          <a:r>
            <a:rPr lang="nb-NO" sz="900" dirty="0"/>
            <a:t>9%</a:t>
          </a:r>
        </a:p>
      </dgm:t>
    </dgm:pt>
    <dgm:pt modelId="{52CEE835-5D6B-47FB-A149-80E1C37C18C1}" type="parTrans" cxnId="{CB7FD959-78A4-4033-A7FE-A05A783797F3}">
      <dgm:prSet custT="1"/>
      <dgm:spPr>
        <a:ln>
          <a:solidFill>
            <a:schemeClr val="tx1">
              <a:lumMod val="60000"/>
              <a:lumOff val="40000"/>
            </a:schemeClr>
          </a:solidFill>
        </a:ln>
      </dgm:spPr>
      <dgm:t>
        <a:bodyPr/>
        <a:lstStyle/>
        <a:p>
          <a:endParaRPr lang="nb-NO" sz="400"/>
        </a:p>
      </dgm:t>
    </dgm:pt>
    <dgm:pt modelId="{0613AD1D-F0C3-49EE-9165-8F6F2F558F4B}" type="sibTrans" cxnId="{CB7FD959-78A4-4033-A7FE-A05A783797F3}">
      <dgm:prSet/>
      <dgm:spPr/>
      <dgm:t>
        <a:bodyPr/>
        <a:lstStyle/>
        <a:p>
          <a:endParaRPr lang="nb-NO" sz="1600"/>
        </a:p>
      </dgm:t>
    </dgm:pt>
    <dgm:pt modelId="{D7286335-31E0-4EAD-9DDE-44A3B01BB897}">
      <dgm:prSet phldrT="[Text]" custT="1"/>
      <dgm:spPr>
        <a:solidFill>
          <a:schemeClr val="tx1">
            <a:lumMod val="60000"/>
            <a:lumOff val="40000"/>
          </a:schemeClr>
        </a:solidFill>
      </dgm:spPr>
      <dgm:t>
        <a:bodyPr/>
        <a:lstStyle/>
        <a:p>
          <a:r>
            <a:rPr lang="nb-NO" sz="900" dirty="0"/>
            <a:t>12%</a:t>
          </a:r>
        </a:p>
      </dgm:t>
    </dgm:pt>
    <dgm:pt modelId="{89D36496-ED43-4A5C-A683-A3F5C36C55F2}" type="parTrans" cxnId="{DA9C8E86-FCB9-48F3-A0FE-51FFAE0319E7}">
      <dgm:prSet custT="1"/>
      <dgm:spPr>
        <a:ln>
          <a:solidFill>
            <a:schemeClr val="tx1">
              <a:lumMod val="60000"/>
              <a:lumOff val="40000"/>
            </a:schemeClr>
          </a:solidFill>
        </a:ln>
      </dgm:spPr>
      <dgm:t>
        <a:bodyPr/>
        <a:lstStyle/>
        <a:p>
          <a:endParaRPr lang="nb-NO" sz="400"/>
        </a:p>
      </dgm:t>
    </dgm:pt>
    <dgm:pt modelId="{7EE79992-C967-4BC5-9EE9-0B507F316743}" type="sibTrans" cxnId="{DA9C8E86-FCB9-48F3-A0FE-51FFAE0319E7}">
      <dgm:prSet/>
      <dgm:spPr/>
      <dgm:t>
        <a:bodyPr/>
        <a:lstStyle/>
        <a:p>
          <a:endParaRPr lang="nb-NO" sz="1600"/>
        </a:p>
      </dgm:t>
    </dgm:pt>
    <dgm:pt modelId="{44A9058F-9D6C-4966-9368-FAD653C75FD1}" type="pres">
      <dgm:prSet presAssocID="{2A6DE5F3-43BE-459B-9A5A-C6740DBA7073}" presName="diagram" presStyleCnt="0">
        <dgm:presLayoutVars>
          <dgm:chPref val="1"/>
          <dgm:dir/>
          <dgm:animOne val="branch"/>
          <dgm:animLvl val="lvl"/>
          <dgm:resizeHandles val="exact"/>
        </dgm:presLayoutVars>
      </dgm:prSet>
      <dgm:spPr/>
      <dgm:t>
        <a:bodyPr/>
        <a:lstStyle/>
        <a:p>
          <a:endParaRPr lang="nb-NO"/>
        </a:p>
      </dgm:t>
    </dgm:pt>
    <dgm:pt modelId="{9698C953-AD12-4DD6-B653-C6540FBF2C60}" type="pres">
      <dgm:prSet presAssocID="{823E8DD8-10E8-434A-9246-DD351E25FD29}" presName="root1" presStyleCnt="0"/>
      <dgm:spPr/>
    </dgm:pt>
    <dgm:pt modelId="{0633193F-29F0-4F4A-9158-1662E7194A90}" type="pres">
      <dgm:prSet presAssocID="{823E8DD8-10E8-434A-9246-DD351E25FD29}" presName="LevelOneTextNode" presStyleLbl="node0" presStyleIdx="0" presStyleCnt="1">
        <dgm:presLayoutVars>
          <dgm:chPref val="3"/>
        </dgm:presLayoutVars>
      </dgm:prSet>
      <dgm:spPr/>
      <dgm:t>
        <a:bodyPr/>
        <a:lstStyle/>
        <a:p>
          <a:endParaRPr lang="nb-NO"/>
        </a:p>
      </dgm:t>
    </dgm:pt>
    <dgm:pt modelId="{ABC8E5E2-0B5A-46A0-A4B9-73B2E182B957}" type="pres">
      <dgm:prSet presAssocID="{823E8DD8-10E8-434A-9246-DD351E25FD29}" presName="level2hierChild" presStyleCnt="0"/>
      <dgm:spPr/>
    </dgm:pt>
    <dgm:pt modelId="{5E0338E6-34AC-48B8-9241-E3C183424043}" type="pres">
      <dgm:prSet presAssocID="{0A11D479-6DEB-4987-A51B-101C1F337331}" presName="conn2-1" presStyleLbl="parChTrans1D2" presStyleIdx="0" presStyleCnt="2"/>
      <dgm:spPr/>
      <dgm:t>
        <a:bodyPr/>
        <a:lstStyle/>
        <a:p>
          <a:endParaRPr lang="nb-NO"/>
        </a:p>
      </dgm:t>
    </dgm:pt>
    <dgm:pt modelId="{113FA202-2733-4A9E-A908-C260017A3159}" type="pres">
      <dgm:prSet presAssocID="{0A11D479-6DEB-4987-A51B-101C1F337331}" presName="connTx" presStyleLbl="parChTrans1D2" presStyleIdx="0" presStyleCnt="2"/>
      <dgm:spPr/>
      <dgm:t>
        <a:bodyPr/>
        <a:lstStyle/>
        <a:p>
          <a:endParaRPr lang="nb-NO"/>
        </a:p>
      </dgm:t>
    </dgm:pt>
    <dgm:pt modelId="{7846D72C-AE72-475B-B970-4CEAC6C1C8A1}" type="pres">
      <dgm:prSet presAssocID="{B56BB118-852A-4516-A54A-4885B43AB474}" presName="root2" presStyleCnt="0"/>
      <dgm:spPr/>
    </dgm:pt>
    <dgm:pt modelId="{6AD8EF36-BDA8-459F-8917-DF5148BAFAE1}" type="pres">
      <dgm:prSet presAssocID="{B56BB118-852A-4516-A54A-4885B43AB474}" presName="LevelTwoTextNode" presStyleLbl="node2" presStyleIdx="0" presStyleCnt="2">
        <dgm:presLayoutVars>
          <dgm:chPref val="3"/>
        </dgm:presLayoutVars>
      </dgm:prSet>
      <dgm:spPr/>
      <dgm:t>
        <a:bodyPr/>
        <a:lstStyle/>
        <a:p>
          <a:endParaRPr lang="nb-NO"/>
        </a:p>
      </dgm:t>
    </dgm:pt>
    <dgm:pt modelId="{763F91CD-D412-4499-911C-C02F52E230D2}" type="pres">
      <dgm:prSet presAssocID="{B56BB118-852A-4516-A54A-4885B43AB474}" presName="level3hierChild" presStyleCnt="0"/>
      <dgm:spPr/>
    </dgm:pt>
    <dgm:pt modelId="{8AEDD6AA-1BAC-4C9C-B968-D8B4C9E3C19D}" type="pres">
      <dgm:prSet presAssocID="{BB29CFCE-CBC5-493E-AD24-D564C0489878}" presName="conn2-1" presStyleLbl="parChTrans1D3" presStyleIdx="0" presStyleCnt="4"/>
      <dgm:spPr/>
      <dgm:t>
        <a:bodyPr/>
        <a:lstStyle/>
        <a:p>
          <a:endParaRPr lang="nb-NO"/>
        </a:p>
      </dgm:t>
    </dgm:pt>
    <dgm:pt modelId="{732CCF15-F6A0-49CB-915F-D27496A647D9}" type="pres">
      <dgm:prSet presAssocID="{BB29CFCE-CBC5-493E-AD24-D564C0489878}" presName="connTx" presStyleLbl="parChTrans1D3" presStyleIdx="0" presStyleCnt="4"/>
      <dgm:spPr/>
      <dgm:t>
        <a:bodyPr/>
        <a:lstStyle/>
        <a:p>
          <a:endParaRPr lang="nb-NO"/>
        </a:p>
      </dgm:t>
    </dgm:pt>
    <dgm:pt modelId="{1B6ABFA0-7270-4110-978E-BA4B04466CB5}" type="pres">
      <dgm:prSet presAssocID="{DDA18579-8458-4329-A6B7-FDA4A6E0EF03}" presName="root2" presStyleCnt="0"/>
      <dgm:spPr/>
    </dgm:pt>
    <dgm:pt modelId="{71FB0E4D-633E-4F80-BADF-1AB97A523628}" type="pres">
      <dgm:prSet presAssocID="{DDA18579-8458-4329-A6B7-FDA4A6E0EF03}" presName="LevelTwoTextNode" presStyleLbl="node3" presStyleIdx="0" presStyleCnt="4">
        <dgm:presLayoutVars>
          <dgm:chPref val="3"/>
        </dgm:presLayoutVars>
      </dgm:prSet>
      <dgm:spPr/>
      <dgm:t>
        <a:bodyPr/>
        <a:lstStyle/>
        <a:p>
          <a:endParaRPr lang="nb-NO"/>
        </a:p>
      </dgm:t>
    </dgm:pt>
    <dgm:pt modelId="{44514E8D-A3F0-4DAB-91E2-065AC036A194}" type="pres">
      <dgm:prSet presAssocID="{DDA18579-8458-4329-A6B7-FDA4A6E0EF03}" presName="level3hierChild" presStyleCnt="0"/>
      <dgm:spPr/>
    </dgm:pt>
    <dgm:pt modelId="{B1C58D45-840A-4CEC-AB71-34A18FF6E115}" type="pres">
      <dgm:prSet presAssocID="{270CCE1E-9299-4496-A70E-79844E2E4E78}" presName="conn2-1" presStyleLbl="parChTrans1D4" presStyleIdx="0" presStyleCnt="16"/>
      <dgm:spPr/>
      <dgm:t>
        <a:bodyPr/>
        <a:lstStyle/>
        <a:p>
          <a:endParaRPr lang="nb-NO"/>
        </a:p>
      </dgm:t>
    </dgm:pt>
    <dgm:pt modelId="{29A60398-368D-4E7F-B948-32DA371AD6A7}" type="pres">
      <dgm:prSet presAssocID="{270CCE1E-9299-4496-A70E-79844E2E4E78}" presName="connTx" presStyleLbl="parChTrans1D4" presStyleIdx="0" presStyleCnt="16"/>
      <dgm:spPr/>
      <dgm:t>
        <a:bodyPr/>
        <a:lstStyle/>
        <a:p>
          <a:endParaRPr lang="nb-NO"/>
        </a:p>
      </dgm:t>
    </dgm:pt>
    <dgm:pt modelId="{1337A54E-3844-47A8-8917-F54AE3F76D7F}" type="pres">
      <dgm:prSet presAssocID="{E5D10539-31F0-4664-AEE6-F62DFC2572F7}" presName="root2" presStyleCnt="0"/>
      <dgm:spPr/>
    </dgm:pt>
    <dgm:pt modelId="{809682EB-209D-4072-B438-AD2614045E8A}" type="pres">
      <dgm:prSet presAssocID="{E5D10539-31F0-4664-AEE6-F62DFC2572F7}" presName="LevelTwoTextNode" presStyleLbl="node4" presStyleIdx="0" presStyleCnt="16">
        <dgm:presLayoutVars>
          <dgm:chPref val="3"/>
        </dgm:presLayoutVars>
      </dgm:prSet>
      <dgm:spPr/>
      <dgm:t>
        <a:bodyPr/>
        <a:lstStyle/>
        <a:p>
          <a:endParaRPr lang="nb-NO"/>
        </a:p>
      </dgm:t>
    </dgm:pt>
    <dgm:pt modelId="{ABC18DBB-3BB9-47BA-9BF9-E1637EF6DCF2}" type="pres">
      <dgm:prSet presAssocID="{E5D10539-31F0-4664-AEE6-F62DFC2572F7}" presName="level3hierChild" presStyleCnt="0"/>
      <dgm:spPr/>
    </dgm:pt>
    <dgm:pt modelId="{535177D8-0B94-466D-A255-B99DA9611CFC}" type="pres">
      <dgm:prSet presAssocID="{6A8EAEFE-D003-4ACB-8037-9AF7C0D840C2}" presName="conn2-1" presStyleLbl="parChTrans1D4" presStyleIdx="1" presStyleCnt="16"/>
      <dgm:spPr/>
      <dgm:t>
        <a:bodyPr/>
        <a:lstStyle/>
        <a:p>
          <a:endParaRPr lang="nb-NO"/>
        </a:p>
      </dgm:t>
    </dgm:pt>
    <dgm:pt modelId="{9B88B2F4-7529-438A-BBDF-2CEB1D3D80EF}" type="pres">
      <dgm:prSet presAssocID="{6A8EAEFE-D003-4ACB-8037-9AF7C0D840C2}" presName="connTx" presStyleLbl="parChTrans1D4" presStyleIdx="1" presStyleCnt="16"/>
      <dgm:spPr/>
      <dgm:t>
        <a:bodyPr/>
        <a:lstStyle/>
        <a:p>
          <a:endParaRPr lang="nb-NO"/>
        </a:p>
      </dgm:t>
    </dgm:pt>
    <dgm:pt modelId="{EACD77BF-E7F3-49AA-9054-5F0F1425A42C}" type="pres">
      <dgm:prSet presAssocID="{CD053222-963B-4B03-9C2B-C71D6CE81A1A}" presName="root2" presStyleCnt="0"/>
      <dgm:spPr/>
    </dgm:pt>
    <dgm:pt modelId="{954EA194-0416-4349-8465-DF0881A1EA5A}" type="pres">
      <dgm:prSet presAssocID="{CD053222-963B-4B03-9C2B-C71D6CE81A1A}" presName="LevelTwoTextNode" presStyleLbl="node4" presStyleIdx="1" presStyleCnt="16">
        <dgm:presLayoutVars>
          <dgm:chPref val="3"/>
        </dgm:presLayoutVars>
      </dgm:prSet>
      <dgm:spPr/>
      <dgm:t>
        <a:bodyPr/>
        <a:lstStyle/>
        <a:p>
          <a:endParaRPr lang="nb-NO"/>
        </a:p>
      </dgm:t>
    </dgm:pt>
    <dgm:pt modelId="{30ECDDE1-187D-4DA7-9DCC-E3FB444252FE}" type="pres">
      <dgm:prSet presAssocID="{CD053222-963B-4B03-9C2B-C71D6CE81A1A}" presName="level3hierChild" presStyleCnt="0"/>
      <dgm:spPr/>
    </dgm:pt>
    <dgm:pt modelId="{67392EDD-F8C4-444E-9297-922224887124}" type="pres">
      <dgm:prSet presAssocID="{874FD23F-309A-4214-B365-6579DA017B2A}" presName="conn2-1" presStyleLbl="parChTrans1D4" presStyleIdx="2" presStyleCnt="16"/>
      <dgm:spPr/>
      <dgm:t>
        <a:bodyPr/>
        <a:lstStyle/>
        <a:p>
          <a:endParaRPr lang="nb-NO"/>
        </a:p>
      </dgm:t>
    </dgm:pt>
    <dgm:pt modelId="{18AF992E-56B7-45E8-8498-79AA5C23CC02}" type="pres">
      <dgm:prSet presAssocID="{874FD23F-309A-4214-B365-6579DA017B2A}" presName="connTx" presStyleLbl="parChTrans1D4" presStyleIdx="2" presStyleCnt="16"/>
      <dgm:spPr/>
      <dgm:t>
        <a:bodyPr/>
        <a:lstStyle/>
        <a:p>
          <a:endParaRPr lang="nb-NO"/>
        </a:p>
      </dgm:t>
    </dgm:pt>
    <dgm:pt modelId="{47666C10-EA9F-4F2B-9147-1AE43E84F85E}" type="pres">
      <dgm:prSet presAssocID="{32F84066-3422-4CB4-BD62-AC1F61892553}" presName="root2" presStyleCnt="0"/>
      <dgm:spPr/>
    </dgm:pt>
    <dgm:pt modelId="{FBEDCA3D-69D3-498A-9894-110BF6A68FEE}" type="pres">
      <dgm:prSet presAssocID="{32F84066-3422-4CB4-BD62-AC1F61892553}" presName="LevelTwoTextNode" presStyleLbl="node4" presStyleIdx="2" presStyleCnt="16">
        <dgm:presLayoutVars>
          <dgm:chPref val="3"/>
        </dgm:presLayoutVars>
      </dgm:prSet>
      <dgm:spPr/>
      <dgm:t>
        <a:bodyPr/>
        <a:lstStyle/>
        <a:p>
          <a:endParaRPr lang="nb-NO"/>
        </a:p>
      </dgm:t>
    </dgm:pt>
    <dgm:pt modelId="{14093B52-7F19-44A5-BAA1-A79289FE15BA}" type="pres">
      <dgm:prSet presAssocID="{32F84066-3422-4CB4-BD62-AC1F61892553}" presName="level3hierChild" presStyleCnt="0"/>
      <dgm:spPr/>
    </dgm:pt>
    <dgm:pt modelId="{84CE4837-01D9-42BF-959D-CE176BF11FEB}" type="pres">
      <dgm:prSet presAssocID="{24D165A5-42CC-4D51-9512-D99800B97241}" presName="conn2-1" presStyleLbl="parChTrans1D4" presStyleIdx="3" presStyleCnt="16"/>
      <dgm:spPr/>
      <dgm:t>
        <a:bodyPr/>
        <a:lstStyle/>
        <a:p>
          <a:endParaRPr lang="nb-NO"/>
        </a:p>
      </dgm:t>
    </dgm:pt>
    <dgm:pt modelId="{2D9ECD9F-CEDD-47A8-A513-4514CD32CF70}" type="pres">
      <dgm:prSet presAssocID="{24D165A5-42CC-4D51-9512-D99800B97241}" presName="connTx" presStyleLbl="parChTrans1D4" presStyleIdx="3" presStyleCnt="16"/>
      <dgm:spPr/>
      <dgm:t>
        <a:bodyPr/>
        <a:lstStyle/>
        <a:p>
          <a:endParaRPr lang="nb-NO"/>
        </a:p>
      </dgm:t>
    </dgm:pt>
    <dgm:pt modelId="{D27A8156-AF04-4BF3-9C9B-1D19E48A8156}" type="pres">
      <dgm:prSet presAssocID="{F6E38A3D-1A12-4387-94E7-4674322496B6}" presName="root2" presStyleCnt="0"/>
      <dgm:spPr/>
    </dgm:pt>
    <dgm:pt modelId="{8B32B33E-9088-402E-B2F4-182B8D4F6C82}" type="pres">
      <dgm:prSet presAssocID="{F6E38A3D-1A12-4387-94E7-4674322496B6}" presName="LevelTwoTextNode" presStyleLbl="node4" presStyleIdx="3" presStyleCnt="16">
        <dgm:presLayoutVars>
          <dgm:chPref val="3"/>
        </dgm:presLayoutVars>
      </dgm:prSet>
      <dgm:spPr/>
      <dgm:t>
        <a:bodyPr/>
        <a:lstStyle/>
        <a:p>
          <a:endParaRPr lang="nb-NO"/>
        </a:p>
      </dgm:t>
    </dgm:pt>
    <dgm:pt modelId="{C3CA4CD8-6A35-4E97-9055-BB2E67F8033A}" type="pres">
      <dgm:prSet presAssocID="{F6E38A3D-1A12-4387-94E7-4674322496B6}" presName="level3hierChild" presStyleCnt="0"/>
      <dgm:spPr/>
    </dgm:pt>
    <dgm:pt modelId="{F49556E0-E75D-4814-A67E-52275AF844A7}" type="pres">
      <dgm:prSet presAssocID="{0BDD2824-EFC3-47B0-A752-F2C82A43913B}" presName="conn2-1" presStyleLbl="parChTrans1D3" presStyleIdx="1" presStyleCnt="4"/>
      <dgm:spPr/>
      <dgm:t>
        <a:bodyPr/>
        <a:lstStyle/>
        <a:p>
          <a:endParaRPr lang="nb-NO"/>
        </a:p>
      </dgm:t>
    </dgm:pt>
    <dgm:pt modelId="{A8B6BEAF-133E-4292-8021-1C38065E467F}" type="pres">
      <dgm:prSet presAssocID="{0BDD2824-EFC3-47B0-A752-F2C82A43913B}" presName="connTx" presStyleLbl="parChTrans1D3" presStyleIdx="1" presStyleCnt="4"/>
      <dgm:spPr/>
      <dgm:t>
        <a:bodyPr/>
        <a:lstStyle/>
        <a:p>
          <a:endParaRPr lang="nb-NO"/>
        </a:p>
      </dgm:t>
    </dgm:pt>
    <dgm:pt modelId="{46F3A5BE-5E57-41DB-B1DC-96A9975E1C11}" type="pres">
      <dgm:prSet presAssocID="{42911838-D2DE-4573-A0F8-9C499ADD69AE}" presName="root2" presStyleCnt="0"/>
      <dgm:spPr/>
    </dgm:pt>
    <dgm:pt modelId="{AD41B9F6-0F6C-479D-889D-0995182E1738}" type="pres">
      <dgm:prSet presAssocID="{42911838-D2DE-4573-A0F8-9C499ADD69AE}" presName="LevelTwoTextNode" presStyleLbl="node3" presStyleIdx="1" presStyleCnt="4">
        <dgm:presLayoutVars>
          <dgm:chPref val="3"/>
        </dgm:presLayoutVars>
      </dgm:prSet>
      <dgm:spPr/>
      <dgm:t>
        <a:bodyPr/>
        <a:lstStyle/>
        <a:p>
          <a:endParaRPr lang="nb-NO"/>
        </a:p>
      </dgm:t>
    </dgm:pt>
    <dgm:pt modelId="{AFF10D69-8D82-4F77-BC96-71DFA608E469}" type="pres">
      <dgm:prSet presAssocID="{42911838-D2DE-4573-A0F8-9C499ADD69AE}" presName="level3hierChild" presStyleCnt="0"/>
      <dgm:spPr/>
    </dgm:pt>
    <dgm:pt modelId="{8C648E2B-1C65-4A08-8761-B8EBA8C43317}" type="pres">
      <dgm:prSet presAssocID="{5FD3CC6C-7A1D-47F7-8349-E20EEAEFF862}" presName="conn2-1" presStyleLbl="parChTrans1D4" presStyleIdx="4" presStyleCnt="16"/>
      <dgm:spPr/>
      <dgm:t>
        <a:bodyPr/>
        <a:lstStyle/>
        <a:p>
          <a:endParaRPr lang="nb-NO"/>
        </a:p>
      </dgm:t>
    </dgm:pt>
    <dgm:pt modelId="{547575AD-8AF6-4FF1-83EC-C8A56F38AF67}" type="pres">
      <dgm:prSet presAssocID="{5FD3CC6C-7A1D-47F7-8349-E20EEAEFF862}" presName="connTx" presStyleLbl="parChTrans1D4" presStyleIdx="4" presStyleCnt="16"/>
      <dgm:spPr/>
      <dgm:t>
        <a:bodyPr/>
        <a:lstStyle/>
        <a:p>
          <a:endParaRPr lang="nb-NO"/>
        </a:p>
      </dgm:t>
    </dgm:pt>
    <dgm:pt modelId="{169E8276-B496-4C80-BC20-51F74721C7F1}" type="pres">
      <dgm:prSet presAssocID="{BEB512C8-3D8C-45BB-9DDD-B952179636A8}" presName="root2" presStyleCnt="0"/>
      <dgm:spPr/>
    </dgm:pt>
    <dgm:pt modelId="{95BDDD39-FDFE-4581-B6D7-C8B9C9C749E5}" type="pres">
      <dgm:prSet presAssocID="{BEB512C8-3D8C-45BB-9DDD-B952179636A8}" presName="LevelTwoTextNode" presStyleLbl="node4" presStyleIdx="4" presStyleCnt="16">
        <dgm:presLayoutVars>
          <dgm:chPref val="3"/>
        </dgm:presLayoutVars>
      </dgm:prSet>
      <dgm:spPr/>
      <dgm:t>
        <a:bodyPr/>
        <a:lstStyle/>
        <a:p>
          <a:endParaRPr lang="nb-NO"/>
        </a:p>
      </dgm:t>
    </dgm:pt>
    <dgm:pt modelId="{ED205358-A8AE-4BFD-AFB6-C052E2470381}" type="pres">
      <dgm:prSet presAssocID="{BEB512C8-3D8C-45BB-9DDD-B952179636A8}" presName="level3hierChild" presStyleCnt="0"/>
      <dgm:spPr/>
    </dgm:pt>
    <dgm:pt modelId="{9D892670-E73E-4244-9071-03728F60F0EC}" type="pres">
      <dgm:prSet presAssocID="{CDE5AF83-4BE5-4AE0-8EBB-40E381848E12}" presName="conn2-1" presStyleLbl="parChTrans1D4" presStyleIdx="5" presStyleCnt="16"/>
      <dgm:spPr/>
      <dgm:t>
        <a:bodyPr/>
        <a:lstStyle/>
        <a:p>
          <a:endParaRPr lang="nb-NO"/>
        </a:p>
      </dgm:t>
    </dgm:pt>
    <dgm:pt modelId="{B20F7A34-FAAA-4439-95B3-332D077EE208}" type="pres">
      <dgm:prSet presAssocID="{CDE5AF83-4BE5-4AE0-8EBB-40E381848E12}" presName="connTx" presStyleLbl="parChTrans1D4" presStyleIdx="5" presStyleCnt="16"/>
      <dgm:spPr/>
      <dgm:t>
        <a:bodyPr/>
        <a:lstStyle/>
        <a:p>
          <a:endParaRPr lang="nb-NO"/>
        </a:p>
      </dgm:t>
    </dgm:pt>
    <dgm:pt modelId="{4825ED43-7F1C-40B4-802B-E259B1F8F961}" type="pres">
      <dgm:prSet presAssocID="{D10D9337-2643-4F84-970F-DD54714C15DD}" presName="root2" presStyleCnt="0"/>
      <dgm:spPr/>
    </dgm:pt>
    <dgm:pt modelId="{C9C495CE-20FD-4750-A047-00750416A8E6}" type="pres">
      <dgm:prSet presAssocID="{D10D9337-2643-4F84-970F-DD54714C15DD}" presName="LevelTwoTextNode" presStyleLbl="node4" presStyleIdx="5" presStyleCnt="16">
        <dgm:presLayoutVars>
          <dgm:chPref val="3"/>
        </dgm:presLayoutVars>
      </dgm:prSet>
      <dgm:spPr/>
      <dgm:t>
        <a:bodyPr/>
        <a:lstStyle/>
        <a:p>
          <a:endParaRPr lang="nb-NO"/>
        </a:p>
      </dgm:t>
    </dgm:pt>
    <dgm:pt modelId="{4F49739D-1793-4F8B-A697-CB698A8D10C7}" type="pres">
      <dgm:prSet presAssocID="{D10D9337-2643-4F84-970F-DD54714C15DD}" presName="level3hierChild" presStyleCnt="0"/>
      <dgm:spPr/>
    </dgm:pt>
    <dgm:pt modelId="{72D2750A-DCC7-4857-B246-E37B52C5D486}" type="pres">
      <dgm:prSet presAssocID="{B20B72E6-1277-47E1-9DFB-546D68862C86}" presName="conn2-1" presStyleLbl="parChTrans1D4" presStyleIdx="6" presStyleCnt="16"/>
      <dgm:spPr/>
      <dgm:t>
        <a:bodyPr/>
        <a:lstStyle/>
        <a:p>
          <a:endParaRPr lang="nb-NO"/>
        </a:p>
      </dgm:t>
    </dgm:pt>
    <dgm:pt modelId="{97A53903-6667-41F1-830F-AE301F193213}" type="pres">
      <dgm:prSet presAssocID="{B20B72E6-1277-47E1-9DFB-546D68862C86}" presName="connTx" presStyleLbl="parChTrans1D4" presStyleIdx="6" presStyleCnt="16"/>
      <dgm:spPr/>
      <dgm:t>
        <a:bodyPr/>
        <a:lstStyle/>
        <a:p>
          <a:endParaRPr lang="nb-NO"/>
        </a:p>
      </dgm:t>
    </dgm:pt>
    <dgm:pt modelId="{1EF0DD35-CCF4-4AC3-96D2-EC51F9A453EB}" type="pres">
      <dgm:prSet presAssocID="{6BF88921-6658-4E83-B6FE-3EEFC3B52D6D}" presName="root2" presStyleCnt="0"/>
      <dgm:spPr/>
    </dgm:pt>
    <dgm:pt modelId="{6536CCDC-43E3-452E-BA46-FF6116434E6C}" type="pres">
      <dgm:prSet presAssocID="{6BF88921-6658-4E83-B6FE-3EEFC3B52D6D}" presName="LevelTwoTextNode" presStyleLbl="node4" presStyleIdx="6" presStyleCnt="16">
        <dgm:presLayoutVars>
          <dgm:chPref val="3"/>
        </dgm:presLayoutVars>
      </dgm:prSet>
      <dgm:spPr/>
      <dgm:t>
        <a:bodyPr/>
        <a:lstStyle/>
        <a:p>
          <a:endParaRPr lang="nb-NO"/>
        </a:p>
      </dgm:t>
    </dgm:pt>
    <dgm:pt modelId="{484B39EF-7E68-49F6-87BB-51218F675A6F}" type="pres">
      <dgm:prSet presAssocID="{6BF88921-6658-4E83-B6FE-3EEFC3B52D6D}" presName="level3hierChild" presStyleCnt="0"/>
      <dgm:spPr/>
    </dgm:pt>
    <dgm:pt modelId="{C23909E6-14F8-490D-AAF8-693A25781271}" type="pres">
      <dgm:prSet presAssocID="{5BC13644-CA66-4791-AE43-D6000C2A3DC7}" presName="conn2-1" presStyleLbl="parChTrans1D4" presStyleIdx="7" presStyleCnt="16"/>
      <dgm:spPr/>
      <dgm:t>
        <a:bodyPr/>
        <a:lstStyle/>
        <a:p>
          <a:endParaRPr lang="nb-NO"/>
        </a:p>
      </dgm:t>
    </dgm:pt>
    <dgm:pt modelId="{5201D0DB-852B-445F-8A27-4F4C6B63FD8A}" type="pres">
      <dgm:prSet presAssocID="{5BC13644-CA66-4791-AE43-D6000C2A3DC7}" presName="connTx" presStyleLbl="parChTrans1D4" presStyleIdx="7" presStyleCnt="16"/>
      <dgm:spPr/>
      <dgm:t>
        <a:bodyPr/>
        <a:lstStyle/>
        <a:p>
          <a:endParaRPr lang="nb-NO"/>
        </a:p>
      </dgm:t>
    </dgm:pt>
    <dgm:pt modelId="{4272FA1D-BF54-4F10-8996-86C0C23C7546}" type="pres">
      <dgm:prSet presAssocID="{C924E386-97C1-4F35-B3DD-8566CC40D2B6}" presName="root2" presStyleCnt="0"/>
      <dgm:spPr/>
    </dgm:pt>
    <dgm:pt modelId="{4CD0CB5D-681B-43FD-B787-3AD40BA601DE}" type="pres">
      <dgm:prSet presAssocID="{C924E386-97C1-4F35-B3DD-8566CC40D2B6}" presName="LevelTwoTextNode" presStyleLbl="node4" presStyleIdx="7" presStyleCnt="16">
        <dgm:presLayoutVars>
          <dgm:chPref val="3"/>
        </dgm:presLayoutVars>
      </dgm:prSet>
      <dgm:spPr/>
      <dgm:t>
        <a:bodyPr/>
        <a:lstStyle/>
        <a:p>
          <a:endParaRPr lang="nb-NO"/>
        </a:p>
      </dgm:t>
    </dgm:pt>
    <dgm:pt modelId="{80734225-75B2-413D-A727-BE68324987C4}" type="pres">
      <dgm:prSet presAssocID="{C924E386-97C1-4F35-B3DD-8566CC40D2B6}" presName="level3hierChild" presStyleCnt="0"/>
      <dgm:spPr/>
    </dgm:pt>
    <dgm:pt modelId="{F6BDDDEE-085A-4A15-8135-AFE75CA79247}" type="pres">
      <dgm:prSet presAssocID="{663CA16E-DBD1-4F12-8B18-2F2209C4EF2B}" presName="conn2-1" presStyleLbl="parChTrans1D2" presStyleIdx="1" presStyleCnt="2"/>
      <dgm:spPr/>
      <dgm:t>
        <a:bodyPr/>
        <a:lstStyle/>
        <a:p>
          <a:endParaRPr lang="nb-NO"/>
        </a:p>
      </dgm:t>
    </dgm:pt>
    <dgm:pt modelId="{DAA92625-1BFD-4DAE-97D0-DE9E1D0B6462}" type="pres">
      <dgm:prSet presAssocID="{663CA16E-DBD1-4F12-8B18-2F2209C4EF2B}" presName="connTx" presStyleLbl="parChTrans1D2" presStyleIdx="1" presStyleCnt="2"/>
      <dgm:spPr/>
      <dgm:t>
        <a:bodyPr/>
        <a:lstStyle/>
        <a:p>
          <a:endParaRPr lang="nb-NO"/>
        </a:p>
      </dgm:t>
    </dgm:pt>
    <dgm:pt modelId="{6FC580FB-EDCE-4E58-83AA-4A0278522C1A}" type="pres">
      <dgm:prSet presAssocID="{13E37429-BF41-43F0-B4C3-36E36529C80C}" presName="root2" presStyleCnt="0"/>
      <dgm:spPr/>
    </dgm:pt>
    <dgm:pt modelId="{1F062FC7-5C75-40B8-A9E6-0D9BDC68C0A3}" type="pres">
      <dgm:prSet presAssocID="{13E37429-BF41-43F0-B4C3-36E36529C80C}" presName="LevelTwoTextNode" presStyleLbl="node2" presStyleIdx="1" presStyleCnt="2">
        <dgm:presLayoutVars>
          <dgm:chPref val="3"/>
        </dgm:presLayoutVars>
      </dgm:prSet>
      <dgm:spPr/>
      <dgm:t>
        <a:bodyPr/>
        <a:lstStyle/>
        <a:p>
          <a:endParaRPr lang="nb-NO"/>
        </a:p>
      </dgm:t>
    </dgm:pt>
    <dgm:pt modelId="{4BEA7B95-2D06-471C-9242-759099EE69D6}" type="pres">
      <dgm:prSet presAssocID="{13E37429-BF41-43F0-B4C3-36E36529C80C}" presName="level3hierChild" presStyleCnt="0"/>
      <dgm:spPr/>
    </dgm:pt>
    <dgm:pt modelId="{652C7FC8-FAF2-49B5-949F-1CACED44A9D4}" type="pres">
      <dgm:prSet presAssocID="{A69557AE-B986-4496-926C-E1E30B0520F1}" presName="conn2-1" presStyleLbl="parChTrans1D3" presStyleIdx="2" presStyleCnt="4"/>
      <dgm:spPr/>
      <dgm:t>
        <a:bodyPr/>
        <a:lstStyle/>
        <a:p>
          <a:endParaRPr lang="nb-NO"/>
        </a:p>
      </dgm:t>
    </dgm:pt>
    <dgm:pt modelId="{1CD74F69-9F7E-4E75-AA07-DEAF9BACFA0B}" type="pres">
      <dgm:prSet presAssocID="{A69557AE-B986-4496-926C-E1E30B0520F1}" presName="connTx" presStyleLbl="parChTrans1D3" presStyleIdx="2" presStyleCnt="4"/>
      <dgm:spPr/>
      <dgm:t>
        <a:bodyPr/>
        <a:lstStyle/>
        <a:p>
          <a:endParaRPr lang="nb-NO"/>
        </a:p>
      </dgm:t>
    </dgm:pt>
    <dgm:pt modelId="{2F9ECF71-5023-4BAF-BFBE-AF44EAE6B00F}" type="pres">
      <dgm:prSet presAssocID="{8204ED5E-8279-49DB-9C9E-5FAD1897952D}" presName="root2" presStyleCnt="0"/>
      <dgm:spPr/>
    </dgm:pt>
    <dgm:pt modelId="{9AF978D7-4C10-4436-9299-6BF4B9A49EB9}" type="pres">
      <dgm:prSet presAssocID="{8204ED5E-8279-49DB-9C9E-5FAD1897952D}" presName="LevelTwoTextNode" presStyleLbl="node3" presStyleIdx="2" presStyleCnt="4">
        <dgm:presLayoutVars>
          <dgm:chPref val="3"/>
        </dgm:presLayoutVars>
      </dgm:prSet>
      <dgm:spPr/>
      <dgm:t>
        <a:bodyPr/>
        <a:lstStyle/>
        <a:p>
          <a:endParaRPr lang="nb-NO"/>
        </a:p>
      </dgm:t>
    </dgm:pt>
    <dgm:pt modelId="{3F48E8AD-AD66-4CE2-B4B8-F1656E5D2264}" type="pres">
      <dgm:prSet presAssocID="{8204ED5E-8279-49DB-9C9E-5FAD1897952D}" presName="level3hierChild" presStyleCnt="0"/>
      <dgm:spPr/>
    </dgm:pt>
    <dgm:pt modelId="{36A790BC-21F0-4E28-8817-AC33305D3B71}" type="pres">
      <dgm:prSet presAssocID="{5ECF4FC0-3A3C-41FE-B96F-EE6010F0ED12}" presName="conn2-1" presStyleLbl="parChTrans1D4" presStyleIdx="8" presStyleCnt="16"/>
      <dgm:spPr/>
      <dgm:t>
        <a:bodyPr/>
        <a:lstStyle/>
        <a:p>
          <a:endParaRPr lang="nb-NO"/>
        </a:p>
      </dgm:t>
    </dgm:pt>
    <dgm:pt modelId="{5F1055E2-C1BE-4C87-9B4B-B8094CCF76F9}" type="pres">
      <dgm:prSet presAssocID="{5ECF4FC0-3A3C-41FE-B96F-EE6010F0ED12}" presName="connTx" presStyleLbl="parChTrans1D4" presStyleIdx="8" presStyleCnt="16"/>
      <dgm:spPr/>
      <dgm:t>
        <a:bodyPr/>
        <a:lstStyle/>
        <a:p>
          <a:endParaRPr lang="nb-NO"/>
        </a:p>
      </dgm:t>
    </dgm:pt>
    <dgm:pt modelId="{BF196E0D-EFF7-493B-B1FC-F9EF8720E1AB}" type="pres">
      <dgm:prSet presAssocID="{66126E5B-3676-4BDE-81F8-F6B0BB223C28}" presName="root2" presStyleCnt="0"/>
      <dgm:spPr/>
    </dgm:pt>
    <dgm:pt modelId="{C120FBD3-1B3A-4118-AD3B-4625A4933142}" type="pres">
      <dgm:prSet presAssocID="{66126E5B-3676-4BDE-81F8-F6B0BB223C28}" presName="LevelTwoTextNode" presStyleLbl="node4" presStyleIdx="8" presStyleCnt="16">
        <dgm:presLayoutVars>
          <dgm:chPref val="3"/>
        </dgm:presLayoutVars>
      </dgm:prSet>
      <dgm:spPr/>
      <dgm:t>
        <a:bodyPr/>
        <a:lstStyle/>
        <a:p>
          <a:endParaRPr lang="nb-NO"/>
        </a:p>
      </dgm:t>
    </dgm:pt>
    <dgm:pt modelId="{A294AA60-AD6A-4952-B4A3-0C11FE2D96FB}" type="pres">
      <dgm:prSet presAssocID="{66126E5B-3676-4BDE-81F8-F6B0BB223C28}" presName="level3hierChild" presStyleCnt="0"/>
      <dgm:spPr/>
    </dgm:pt>
    <dgm:pt modelId="{F0B722F3-4CAB-45DD-B55C-54F852F4E953}" type="pres">
      <dgm:prSet presAssocID="{105B26B2-EB8A-4A5B-B0A1-610B9F28DCA8}" presName="conn2-1" presStyleLbl="parChTrans1D4" presStyleIdx="9" presStyleCnt="16"/>
      <dgm:spPr/>
      <dgm:t>
        <a:bodyPr/>
        <a:lstStyle/>
        <a:p>
          <a:endParaRPr lang="nb-NO"/>
        </a:p>
      </dgm:t>
    </dgm:pt>
    <dgm:pt modelId="{3A5B56E9-50E8-4774-A48A-5FA0DB68AC86}" type="pres">
      <dgm:prSet presAssocID="{105B26B2-EB8A-4A5B-B0A1-610B9F28DCA8}" presName="connTx" presStyleLbl="parChTrans1D4" presStyleIdx="9" presStyleCnt="16"/>
      <dgm:spPr/>
      <dgm:t>
        <a:bodyPr/>
        <a:lstStyle/>
        <a:p>
          <a:endParaRPr lang="nb-NO"/>
        </a:p>
      </dgm:t>
    </dgm:pt>
    <dgm:pt modelId="{57BBE1C2-5EA5-4D6C-B940-E776ADDD0B87}" type="pres">
      <dgm:prSet presAssocID="{A2A28762-8104-429E-B870-521A770ADC29}" presName="root2" presStyleCnt="0"/>
      <dgm:spPr/>
    </dgm:pt>
    <dgm:pt modelId="{FAA0AF48-D310-49B2-ACBB-CEF554526558}" type="pres">
      <dgm:prSet presAssocID="{A2A28762-8104-429E-B870-521A770ADC29}" presName="LevelTwoTextNode" presStyleLbl="node4" presStyleIdx="9" presStyleCnt="16">
        <dgm:presLayoutVars>
          <dgm:chPref val="3"/>
        </dgm:presLayoutVars>
      </dgm:prSet>
      <dgm:spPr/>
      <dgm:t>
        <a:bodyPr/>
        <a:lstStyle/>
        <a:p>
          <a:endParaRPr lang="nb-NO"/>
        </a:p>
      </dgm:t>
    </dgm:pt>
    <dgm:pt modelId="{61DAD4E2-176B-4A49-81DF-18533FBC553B}" type="pres">
      <dgm:prSet presAssocID="{A2A28762-8104-429E-B870-521A770ADC29}" presName="level3hierChild" presStyleCnt="0"/>
      <dgm:spPr/>
    </dgm:pt>
    <dgm:pt modelId="{CF1DF63B-904C-45A5-82C5-2813BA9874C9}" type="pres">
      <dgm:prSet presAssocID="{14AF2BE3-9753-45D7-988C-CE6A069F4503}" presName="conn2-1" presStyleLbl="parChTrans1D4" presStyleIdx="10" presStyleCnt="16"/>
      <dgm:spPr/>
      <dgm:t>
        <a:bodyPr/>
        <a:lstStyle/>
        <a:p>
          <a:endParaRPr lang="nb-NO"/>
        </a:p>
      </dgm:t>
    </dgm:pt>
    <dgm:pt modelId="{A27EF093-ADA5-4502-83F0-7B4F78CDE880}" type="pres">
      <dgm:prSet presAssocID="{14AF2BE3-9753-45D7-988C-CE6A069F4503}" presName="connTx" presStyleLbl="parChTrans1D4" presStyleIdx="10" presStyleCnt="16"/>
      <dgm:spPr/>
      <dgm:t>
        <a:bodyPr/>
        <a:lstStyle/>
        <a:p>
          <a:endParaRPr lang="nb-NO"/>
        </a:p>
      </dgm:t>
    </dgm:pt>
    <dgm:pt modelId="{79C5E9F6-8E28-4E4B-8E0D-1EEE8019588E}" type="pres">
      <dgm:prSet presAssocID="{FA7A7E1C-3795-4C6A-932A-68BEE373C84D}" presName="root2" presStyleCnt="0"/>
      <dgm:spPr/>
    </dgm:pt>
    <dgm:pt modelId="{B1625568-7581-43B9-8158-0709E772ED17}" type="pres">
      <dgm:prSet presAssocID="{FA7A7E1C-3795-4C6A-932A-68BEE373C84D}" presName="LevelTwoTextNode" presStyleLbl="node4" presStyleIdx="10" presStyleCnt="16">
        <dgm:presLayoutVars>
          <dgm:chPref val="3"/>
        </dgm:presLayoutVars>
      </dgm:prSet>
      <dgm:spPr/>
      <dgm:t>
        <a:bodyPr/>
        <a:lstStyle/>
        <a:p>
          <a:endParaRPr lang="nb-NO"/>
        </a:p>
      </dgm:t>
    </dgm:pt>
    <dgm:pt modelId="{383FC39F-F884-422A-8E36-7E6113C722DE}" type="pres">
      <dgm:prSet presAssocID="{FA7A7E1C-3795-4C6A-932A-68BEE373C84D}" presName="level3hierChild" presStyleCnt="0"/>
      <dgm:spPr/>
    </dgm:pt>
    <dgm:pt modelId="{10324C95-EA45-4E82-AA69-904C3C44FFA2}" type="pres">
      <dgm:prSet presAssocID="{5F2D3ADF-2C62-4D3C-BB30-655D4E681A9E}" presName="conn2-1" presStyleLbl="parChTrans1D4" presStyleIdx="11" presStyleCnt="16"/>
      <dgm:spPr/>
      <dgm:t>
        <a:bodyPr/>
        <a:lstStyle/>
        <a:p>
          <a:endParaRPr lang="nb-NO"/>
        </a:p>
      </dgm:t>
    </dgm:pt>
    <dgm:pt modelId="{21410902-03E4-420E-BC53-896D8CD13C20}" type="pres">
      <dgm:prSet presAssocID="{5F2D3ADF-2C62-4D3C-BB30-655D4E681A9E}" presName="connTx" presStyleLbl="parChTrans1D4" presStyleIdx="11" presStyleCnt="16"/>
      <dgm:spPr/>
      <dgm:t>
        <a:bodyPr/>
        <a:lstStyle/>
        <a:p>
          <a:endParaRPr lang="nb-NO"/>
        </a:p>
      </dgm:t>
    </dgm:pt>
    <dgm:pt modelId="{7300C3D7-BC5D-445F-8206-BB7FF3380BD9}" type="pres">
      <dgm:prSet presAssocID="{FD2FC08A-E7BB-4CEB-9BAA-50CE613F9964}" presName="root2" presStyleCnt="0"/>
      <dgm:spPr/>
    </dgm:pt>
    <dgm:pt modelId="{FBDF7B76-CABF-4C65-9E4B-C5A992FD8B17}" type="pres">
      <dgm:prSet presAssocID="{FD2FC08A-E7BB-4CEB-9BAA-50CE613F9964}" presName="LevelTwoTextNode" presStyleLbl="node4" presStyleIdx="11" presStyleCnt="16">
        <dgm:presLayoutVars>
          <dgm:chPref val="3"/>
        </dgm:presLayoutVars>
      </dgm:prSet>
      <dgm:spPr/>
      <dgm:t>
        <a:bodyPr/>
        <a:lstStyle/>
        <a:p>
          <a:endParaRPr lang="nb-NO"/>
        </a:p>
      </dgm:t>
    </dgm:pt>
    <dgm:pt modelId="{BCEBDEDF-0812-4CFB-91C1-F495C6F78119}" type="pres">
      <dgm:prSet presAssocID="{FD2FC08A-E7BB-4CEB-9BAA-50CE613F9964}" presName="level3hierChild" presStyleCnt="0"/>
      <dgm:spPr/>
    </dgm:pt>
    <dgm:pt modelId="{0B5CACD5-30A8-451F-90A7-D856A8DC3BFD}" type="pres">
      <dgm:prSet presAssocID="{20287F46-56D4-4F9A-993E-E9D799478946}" presName="conn2-1" presStyleLbl="parChTrans1D3" presStyleIdx="3" presStyleCnt="4"/>
      <dgm:spPr/>
      <dgm:t>
        <a:bodyPr/>
        <a:lstStyle/>
        <a:p>
          <a:endParaRPr lang="nb-NO"/>
        </a:p>
      </dgm:t>
    </dgm:pt>
    <dgm:pt modelId="{72485DAF-B121-4B3F-852D-24165E97E48F}" type="pres">
      <dgm:prSet presAssocID="{20287F46-56D4-4F9A-993E-E9D799478946}" presName="connTx" presStyleLbl="parChTrans1D3" presStyleIdx="3" presStyleCnt="4"/>
      <dgm:spPr/>
      <dgm:t>
        <a:bodyPr/>
        <a:lstStyle/>
        <a:p>
          <a:endParaRPr lang="nb-NO"/>
        </a:p>
      </dgm:t>
    </dgm:pt>
    <dgm:pt modelId="{58898F98-0F7A-483F-8F10-8C0C12A06720}" type="pres">
      <dgm:prSet presAssocID="{4E3C2DE9-388A-43AA-8B1B-969E28BE5E13}" presName="root2" presStyleCnt="0"/>
      <dgm:spPr/>
    </dgm:pt>
    <dgm:pt modelId="{F90FF377-0E80-468A-B8F3-DB52C9AAFDC4}" type="pres">
      <dgm:prSet presAssocID="{4E3C2DE9-388A-43AA-8B1B-969E28BE5E13}" presName="LevelTwoTextNode" presStyleLbl="node3" presStyleIdx="3" presStyleCnt="4">
        <dgm:presLayoutVars>
          <dgm:chPref val="3"/>
        </dgm:presLayoutVars>
      </dgm:prSet>
      <dgm:spPr/>
      <dgm:t>
        <a:bodyPr/>
        <a:lstStyle/>
        <a:p>
          <a:endParaRPr lang="nb-NO"/>
        </a:p>
      </dgm:t>
    </dgm:pt>
    <dgm:pt modelId="{5557236B-E685-4E5B-893F-36B8045B37B9}" type="pres">
      <dgm:prSet presAssocID="{4E3C2DE9-388A-43AA-8B1B-969E28BE5E13}" presName="level3hierChild" presStyleCnt="0"/>
      <dgm:spPr/>
    </dgm:pt>
    <dgm:pt modelId="{58392B34-C848-4E63-A3AA-90F02A3940E8}" type="pres">
      <dgm:prSet presAssocID="{DCC82C6E-5881-47B7-93B7-DE786141D6A7}" presName="conn2-1" presStyleLbl="parChTrans1D4" presStyleIdx="12" presStyleCnt="16"/>
      <dgm:spPr/>
      <dgm:t>
        <a:bodyPr/>
        <a:lstStyle/>
        <a:p>
          <a:endParaRPr lang="nb-NO"/>
        </a:p>
      </dgm:t>
    </dgm:pt>
    <dgm:pt modelId="{B77B203B-E0F8-45A0-A95B-A0C33F7D08FF}" type="pres">
      <dgm:prSet presAssocID="{DCC82C6E-5881-47B7-93B7-DE786141D6A7}" presName="connTx" presStyleLbl="parChTrans1D4" presStyleIdx="12" presStyleCnt="16"/>
      <dgm:spPr/>
      <dgm:t>
        <a:bodyPr/>
        <a:lstStyle/>
        <a:p>
          <a:endParaRPr lang="nb-NO"/>
        </a:p>
      </dgm:t>
    </dgm:pt>
    <dgm:pt modelId="{99FA9A89-CE27-4C85-98C8-78B65B5AD612}" type="pres">
      <dgm:prSet presAssocID="{79C863EF-2917-4AC8-BFDD-E1831255B478}" presName="root2" presStyleCnt="0"/>
      <dgm:spPr/>
    </dgm:pt>
    <dgm:pt modelId="{8A4F7274-C1C7-4972-BCFC-3176C5B4A436}" type="pres">
      <dgm:prSet presAssocID="{79C863EF-2917-4AC8-BFDD-E1831255B478}" presName="LevelTwoTextNode" presStyleLbl="node4" presStyleIdx="12" presStyleCnt="16">
        <dgm:presLayoutVars>
          <dgm:chPref val="3"/>
        </dgm:presLayoutVars>
      </dgm:prSet>
      <dgm:spPr/>
      <dgm:t>
        <a:bodyPr/>
        <a:lstStyle/>
        <a:p>
          <a:endParaRPr lang="nb-NO"/>
        </a:p>
      </dgm:t>
    </dgm:pt>
    <dgm:pt modelId="{BEDC6DE7-30C1-4BF9-A80F-839E43B0EB80}" type="pres">
      <dgm:prSet presAssocID="{79C863EF-2917-4AC8-BFDD-E1831255B478}" presName="level3hierChild" presStyleCnt="0"/>
      <dgm:spPr/>
    </dgm:pt>
    <dgm:pt modelId="{182BA8F6-D458-478D-94CA-FCFA9B77AA09}" type="pres">
      <dgm:prSet presAssocID="{52CEE835-5D6B-47FB-A149-80E1C37C18C1}" presName="conn2-1" presStyleLbl="parChTrans1D4" presStyleIdx="13" presStyleCnt="16"/>
      <dgm:spPr/>
      <dgm:t>
        <a:bodyPr/>
        <a:lstStyle/>
        <a:p>
          <a:endParaRPr lang="nb-NO"/>
        </a:p>
      </dgm:t>
    </dgm:pt>
    <dgm:pt modelId="{D299FE05-7DBB-45E0-8BAA-C1F1E0B6E934}" type="pres">
      <dgm:prSet presAssocID="{52CEE835-5D6B-47FB-A149-80E1C37C18C1}" presName="connTx" presStyleLbl="parChTrans1D4" presStyleIdx="13" presStyleCnt="16"/>
      <dgm:spPr/>
      <dgm:t>
        <a:bodyPr/>
        <a:lstStyle/>
        <a:p>
          <a:endParaRPr lang="nb-NO"/>
        </a:p>
      </dgm:t>
    </dgm:pt>
    <dgm:pt modelId="{06C13A34-E0F3-4485-BD82-0EA8421A242B}" type="pres">
      <dgm:prSet presAssocID="{F7575386-5E7F-4719-BAAF-2F99E0CB410D}" presName="root2" presStyleCnt="0"/>
      <dgm:spPr/>
    </dgm:pt>
    <dgm:pt modelId="{735EF5E4-9EA3-4C8C-8AB8-A93F5C433521}" type="pres">
      <dgm:prSet presAssocID="{F7575386-5E7F-4719-BAAF-2F99E0CB410D}" presName="LevelTwoTextNode" presStyleLbl="node4" presStyleIdx="13" presStyleCnt="16">
        <dgm:presLayoutVars>
          <dgm:chPref val="3"/>
        </dgm:presLayoutVars>
      </dgm:prSet>
      <dgm:spPr/>
      <dgm:t>
        <a:bodyPr/>
        <a:lstStyle/>
        <a:p>
          <a:endParaRPr lang="nb-NO"/>
        </a:p>
      </dgm:t>
    </dgm:pt>
    <dgm:pt modelId="{51F9DF25-7F13-4BDC-A871-A2989175569B}" type="pres">
      <dgm:prSet presAssocID="{F7575386-5E7F-4719-BAAF-2F99E0CB410D}" presName="level3hierChild" presStyleCnt="0"/>
      <dgm:spPr/>
    </dgm:pt>
    <dgm:pt modelId="{979D8463-4677-416C-9A97-0B355B1EC421}" type="pres">
      <dgm:prSet presAssocID="{D0177553-45DC-4D95-BC4A-9883B4887C62}" presName="conn2-1" presStyleLbl="parChTrans1D4" presStyleIdx="14" presStyleCnt="16"/>
      <dgm:spPr/>
      <dgm:t>
        <a:bodyPr/>
        <a:lstStyle/>
        <a:p>
          <a:endParaRPr lang="nb-NO"/>
        </a:p>
      </dgm:t>
    </dgm:pt>
    <dgm:pt modelId="{D76FABD1-B72C-41A1-813F-F2D445A1E209}" type="pres">
      <dgm:prSet presAssocID="{D0177553-45DC-4D95-BC4A-9883B4887C62}" presName="connTx" presStyleLbl="parChTrans1D4" presStyleIdx="14" presStyleCnt="16"/>
      <dgm:spPr/>
      <dgm:t>
        <a:bodyPr/>
        <a:lstStyle/>
        <a:p>
          <a:endParaRPr lang="nb-NO"/>
        </a:p>
      </dgm:t>
    </dgm:pt>
    <dgm:pt modelId="{A4EA46B2-A50A-444B-BB2B-8595335D1960}" type="pres">
      <dgm:prSet presAssocID="{D39B76B7-4F32-4766-8FE1-0412C969326C}" presName="root2" presStyleCnt="0"/>
      <dgm:spPr/>
    </dgm:pt>
    <dgm:pt modelId="{0C2EBDCB-FD7C-4EB1-AC06-5525CD21B84C}" type="pres">
      <dgm:prSet presAssocID="{D39B76B7-4F32-4766-8FE1-0412C969326C}" presName="LevelTwoTextNode" presStyleLbl="node4" presStyleIdx="14" presStyleCnt="16">
        <dgm:presLayoutVars>
          <dgm:chPref val="3"/>
        </dgm:presLayoutVars>
      </dgm:prSet>
      <dgm:spPr/>
      <dgm:t>
        <a:bodyPr/>
        <a:lstStyle/>
        <a:p>
          <a:endParaRPr lang="nb-NO"/>
        </a:p>
      </dgm:t>
    </dgm:pt>
    <dgm:pt modelId="{AB53D4D4-D748-4840-BEF0-FED5FBB8919C}" type="pres">
      <dgm:prSet presAssocID="{D39B76B7-4F32-4766-8FE1-0412C969326C}" presName="level3hierChild" presStyleCnt="0"/>
      <dgm:spPr/>
    </dgm:pt>
    <dgm:pt modelId="{20AEE940-75FC-4788-B4F9-48DD3D1BB465}" type="pres">
      <dgm:prSet presAssocID="{89D36496-ED43-4A5C-A683-A3F5C36C55F2}" presName="conn2-1" presStyleLbl="parChTrans1D4" presStyleIdx="15" presStyleCnt="16"/>
      <dgm:spPr/>
      <dgm:t>
        <a:bodyPr/>
        <a:lstStyle/>
        <a:p>
          <a:endParaRPr lang="nb-NO"/>
        </a:p>
      </dgm:t>
    </dgm:pt>
    <dgm:pt modelId="{B56BCF5F-C5CD-46EB-B2EF-40E3683352D0}" type="pres">
      <dgm:prSet presAssocID="{89D36496-ED43-4A5C-A683-A3F5C36C55F2}" presName="connTx" presStyleLbl="parChTrans1D4" presStyleIdx="15" presStyleCnt="16"/>
      <dgm:spPr/>
      <dgm:t>
        <a:bodyPr/>
        <a:lstStyle/>
        <a:p>
          <a:endParaRPr lang="nb-NO"/>
        </a:p>
      </dgm:t>
    </dgm:pt>
    <dgm:pt modelId="{378F155D-D8C6-4CCA-9790-A9BD34FA555E}" type="pres">
      <dgm:prSet presAssocID="{D7286335-31E0-4EAD-9DDE-44A3B01BB897}" presName="root2" presStyleCnt="0"/>
      <dgm:spPr/>
    </dgm:pt>
    <dgm:pt modelId="{3C4FEFFB-0E70-49ED-B005-5EAE26DF9A8A}" type="pres">
      <dgm:prSet presAssocID="{D7286335-31E0-4EAD-9DDE-44A3B01BB897}" presName="LevelTwoTextNode" presStyleLbl="node4" presStyleIdx="15" presStyleCnt="16">
        <dgm:presLayoutVars>
          <dgm:chPref val="3"/>
        </dgm:presLayoutVars>
      </dgm:prSet>
      <dgm:spPr/>
      <dgm:t>
        <a:bodyPr/>
        <a:lstStyle/>
        <a:p>
          <a:endParaRPr lang="nb-NO"/>
        </a:p>
      </dgm:t>
    </dgm:pt>
    <dgm:pt modelId="{DF6578A3-C08D-421B-B663-A4707DF7AF4E}" type="pres">
      <dgm:prSet presAssocID="{D7286335-31E0-4EAD-9DDE-44A3B01BB897}" presName="level3hierChild" presStyleCnt="0"/>
      <dgm:spPr/>
    </dgm:pt>
  </dgm:ptLst>
  <dgm:cxnLst>
    <dgm:cxn modelId="{B2F1382A-7F88-4BEB-9E63-5B008CDE3B8C}" type="presOf" srcId="{B56BB118-852A-4516-A54A-4885B43AB474}" destId="{6AD8EF36-BDA8-459F-8917-DF5148BAFAE1}" srcOrd="0" destOrd="0" presId="urn:microsoft.com/office/officeart/2005/8/layout/hierarchy2"/>
    <dgm:cxn modelId="{48E4A77F-C4AA-4597-96B3-B398EC649CE6}" type="presOf" srcId="{D39B76B7-4F32-4766-8FE1-0412C969326C}" destId="{0C2EBDCB-FD7C-4EB1-AC06-5525CD21B84C}" srcOrd="0" destOrd="0" presId="urn:microsoft.com/office/officeart/2005/8/layout/hierarchy2"/>
    <dgm:cxn modelId="{1C8E74D7-2F37-46F5-8597-30BF17F581C0}" type="presOf" srcId="{42911838-D2DE-4573-A0F8-9C499ADD69AE}" destId="{AD41B9F6-0F6C-479D-889D-0995182E1738}" srcOrd="0" destOrd="0" presId="urn:microsoft.com/office/officeart/2005/8/layout/hierarchy2"/>
    <dgm:cxn modelId="{7872C464-C49A-4236-8F7D-B47CC7EC17B9}" type="presOf" srcId="{13E37429-BF41-43F0-B4C3-36E36529C80C}" destId="{1F062FC7-5C75-40B8-A9E6-0D9BDC68C0A3}" srcOrd="0" destOrd="0" presId="urn:microsoft.com/office/officeart/2005/8/layout/hierarchy2"/>
    <dgm:cxn modelId="{7EB1B956-B7AE-4E34-B373-48820B64C341}" type="presOf" srcId="{A69557AE-B986-4496-926C-E1E30B0520F1}" destId="{1CD74F69-9F7E-4E75-AA07-DEAF9BACFA0B}" srcOrd="1" destOrd="0" presId="urn:microsoft.com/office/officeart/2005/8/layout/hierarchy2"/>
    <dgm:cxn modelId="{23E0EF10-E0C4-461B-A98C-60153F397379}" type="presOf" srcId="{B20B72E6-1277-47E1-9DFB-546D68862C86}" destId="{72D2750A-DCC7-4857-B246-E37B52C5D486}" srcOrd="0" destOrd="0" presId="urn:microsoft.com/office/officeart/2005/8/layout/hierarchy2"/>
    <dgm:cxn modelId="{A9B78822-6031-4D13-9250-D28426A90E3E}" type="presOf" srcId="{BEB512C8-3D8C-45BB-9DDD-B952179636A8}" destId="{95BDDD39-FDFE-4581-B6D7-C8B9C9C749E5}" srcOrd="0" destOrd="0" presId="urn:microsoft.com/office/officeart/2005/8/layout/hierarchy2"/>
    <dgm:cxn modelId="{0BEF51C1-93EF-4FDE-993F-CC209BE944D0}" type="presOf" srcId="{24D165A5-42CC-4D51-9512-D99800B97241}" destId="{2D9ECD9F-CEDD-47A8-A513-4514CD32CF70}" srcOrd="1" destOrd="0" presId="urn:microsoft.com/office/officeart/2005/8/layout/hierarchy2"/>
    <dgm:cxn modelId="{08817B5D-9A18-44F0-9753-134E8E783E34}" srcId="{8204ED5E-8279-49DB-9C9E-5FAD1897952D}" destId="{66126E5B-3676-4BDE-81F8-F6B0BB223C28}" srcOrd="0" destOrd="0" parTransId="{5ECF4FC0-3A3C-41FE-B96F-EE6010F0ED12}" sibTransId="{35C4B8CE-1D0A-40E2-A356-DEB1FAB421F4}"/>
    <dgm:cxn modelId="{8336BC6E-B592-4481-96D4-546CAE4814FA}" type="presOf" srcId="{5FD3CC6C-7A1D-47F7-8349-E20EEAEFF862}" destId="{547575AD-8AF6-4FF1-83EC-C8A56F38AF67}" srcOrd="1" destOrd="0" presId="urn:microsoft.com/office/officeart/2005/8/layout/hierarchy2"/>
    <dgm:cxn modelId="{988C1E6F-DD7D-4776-941C-E2741D22C29C}" srcId="{13E37429-BF41-43F0-B4C3-36E36529C80C}" destId="{8204ED5E-8279-49DB-9C9E-5FAD1897952D}" srcOrd="0" destOrd="0" parTransId="{A69557AE-B986-4496-926C-E1E30B0520F1}" sibTransId="{288F2A0C-7C8C-4AD9-80C3-6E4ECCE722A0}"/>
    <dgm:cxn modelId="{3092A72E-3FFB-40B0-ABFD-DAE7A8E7F800}" srcId="{B56BB118-852A-4516-A54A-4885B43AB474}" destId="{DDA18579-8458-4329-A6B7-FDA4A6E0EF03}" srcOrd="0" destOrd="0" parTransId="{BB29CFCE-CBC5-493E-AD24-D564C0489878}" sibTransId="{51ED2ED7-87C5-450C-87E0-7C31796BAA22}"/>
    <dgm:cxn modelId="{ED649E04-8AD3-4F28-8629-F6E1332ABC4B}" type="presOf" srcId="{0BDD2824-EFC3-47B0-A752-F2C82A43913B}" destId="{F49556E0-E75D-4814-A67E-52275AF844A7}" srcOrd="0" destOrd="0" presId="urn:microsoft.com/office/officeart/2005/8/layout/hierarchy2"/>
    <dgm:cxn modelId="{016E6519-BCA0-453B-AB9D-0F04E66D29AD}" type="presOf" srcId="{52CEE835-5D6B-47FB-A149-80E1C37C18C1}" destId="{D299FE05-7DBB-45E0-8BAA-C1F1E0B6E934}" srcOrd="1" destOrd="0" presId="urn:microsoft.com/office/officeart/2005/8/layout/hierarchy2"/>
    <dgm:cxn modelId="{592888D7-211D-41A7-9C76-7DBA690369E5}" srcId="{2A6DE5F3-43BE-459B-9A5A-C6740DBA7073}" destId="{823E8DD8-10E8-434A-9246-DD351E25FD29}" srcOrd="0" destOrd="0" parTransId="{6836CA37-48A6-427B-9E8C-75A62FB4C02C}" sibTransId="{11D07829-8D6E-4386-89E1-7559BDE373BC}"/>
    <dgm:cxn modelId="{2A6260AE-DEED-45DA-B1B5-CF9D2C4C428B}" type="presOf" srcId="{D10D9337-2643-4F84-970F-DD54714C15DD}" destId="{C9C495CE-20FD-4750-A047-00750416A8E6}" srcOrd="0" destOrd="0" presId="urn:microsoft.com/office/officeart/2005/8/layout/hierarchy2"/>
    <dgm:cxn modelId="{FFA26FB0-CB37-4730-BCD7-433B3E9DE92B}" type="presOf" srcId="{E5D10539-31F0-4664-AEE6-F62DFC2572F7}" destId="{809682EB-209D-4072-B438-AD2614045E8A}" srcOrd="0" destOrd="0" presId="urn:microsoft.com/office/officeart/2005/8/layout/hierarchy2"/>
    <dgm:cxn modelId="{8EB2E5D6-7106-4986-9F1F-6E5A3E041618}" type="presOf" srcId="{79C863EF-2917-4AC8-BFDD-E1831255B478}" destId="{8A4F7274-C1C7-4972-BCFC-3176C5B4A436}" srcOrd="0" destOrd="0" presId="urn:microsoft.com/office/officeart/2005/8/layout/hierarchy2"/>
    <dgm:cxn modelId="{3182DE0A-4872-45FB-9F41-69C2261BDFE0}" type="presOf" srcId="{CDE5AF83-4BE5-4AE0-8EBB-40E381848E12}" destId="{9D892670-E73E-4244-9071-03728F60F0EC}" srcOrd="0" destOrd="0" presId="urn:microsoft.com/office/officeart/2005/8/layout/hierarchy2"/>
    <dgm:cxn modelId="{DDB97382-64EF-4D4B-9E69-108DA018CEDE}" srcId="{4E3C2DE9-388A-43AA-8B1B-969E28BE5E13}" destId="{D39B76B7-4F32-4766-8FE1-0412C969326C}" srcOrd="1" destOrd="0" parTransId="{D0177553-45DC-4D95-BC4A-9883B4887C62}" sibTransId="{8D308F94-3A84-4E0E-8A0B-4296B875D713}"/>
    <dgm:cxn modelId="{7EA77AE5-568C-4DDE-9257-5FA8D6D59347}" type="presOf" srcId="{DCC82C6E-5881-47B7-93B7-DE786141D6A7}" destId="{B77B203B-E0F8-45A0-A95B-A0C33F7D08FF}" srcOrd="1" destOrd="0" presId="urn:microsoft.com/office/officeart/2005/8/layout/hierarchy2"/>
    <dgm:cxn modelId="{FC5E6131-6157-47D5-A6E4-3B7AB5EB9184}" type="presOf" srcId="{FD2FC08A-E7BB-4CEB-9BAA-50CE613F9964}" destId="{FBDF7B76-CABF-4C65-9E4B-C5A992FD8B17}" srcOrd="0" destOrd="0" presId="urn:microsoft.com/office/officeart/2005/8/layout/hierarchy2"/>
    <dgm:cxn modelId="{E5D5B012-6DA3-40AD-A3F4-F0656AFA6116}" type="presOf" srcId="{32F84066-3422-4CB4-BD62-AC1F61892553}" destId="{FBEDCA3D-69D3-498A-9894-110BF6A68FEE}" srcOrd="0" destOrd="0" presId="urn:microsoft.com/office/officeart/2005/8/layout/hierarchy2"/>
    <dgm:cxn modelId="{5E46475C-67B0-4BA5-901F-00F610761B84}" srcId="{42911838-D2DE-4573-A0F8-9C499ADD69AE}" destId="{6BF88921-6658-4E83-B6FE-3EEFC3B52D6D}" srcOrd="1" destOrd="0" parTransId="{B20B72E6-1277-47E1-9DFB-546D68862C86}" sibTransId="{EEDD72F6-8E73-40BB-A16A-9D6D0FA70C6B}"/>
    <dgm:cxn modelId="{18FC7863-23C6-405E-B662-801DB5C44F3D}" type="presOf" srcId="{A2A28762-8104-429E-B870-521A770ADC29}" destId="{FAA0AF48-D310-49B2-ACBB-CEF554526558}" srcOrd="0" destOrd="0" presId="urn:microsoft.com/office/officeart/2005/8/layout/hierarchy2"/>
    <dgm:cxn modelId="{0620D187-F2AB-49D5-B802-33D37C0737A4}" type="presOf" srcId="{0A11D479-6DEB-4987-A51B-101C1F337331}" destId="{5E0338E6-34AC-48B8-9241-E3C183424043}" srcOrd="0" destOrd="0" presId="urn:microsoft.com/office/officeart/2005/8/layout/hierarchy2"/>
    <dgm:cxn modelId="{D8FFC829-6516-48EE-997E-921103F375E3}" srcId="{FA7A7E1C-3795-4C6A-932A-68BEE373C84D}" destId="{FD2FC08A-E7BB-4CEB-9BAA-50CE613F9964}" srcOrd="0" destOrd="0" parTransId="{5F2D3ADF-2C62-4D3C-BB30-655D4E681A9E}" sibTransId="{E47DB7C3-2069-4DF9-BAF5-453BFFB67EDB}"/>
    <dgm:cxn modelId="{9DB06BF9-89A6-4171-808A-EA2D68600C49}" srcId="{823E8DD8-10E8-434A-9246-DD351E25FD29}" destId="{13E37429-BF41-43F0-B4C3-36E36529C80C}" srcOrd="1" destOrd="0" parTransId="{663CA16E-DBD1-4F12-8B18-2F2209C4EF2B}" sibTransId="{BA6D0155-6378-4D5D-93E5-2268C2EEAA3B}"/>
    <dgm:cxn modelId="{DA9C8E86-FCB9-48F3-A0FE-51FFAE0319E7}" srcId="{D39B76B7-4F32-4766-8FE1-0412C969326C}" destId="{D7286335-31E0-4EAD-9DDE-44A3B01BB897}" srcOrd="0" destOrd="0" parTransId="{89D36496-ED43-4A5C-A683-A3F5C36C55F2}" sibTransId="{7EE79992-C967-4BC5-9EE9-0B507F316743}"/>
    <dgm:cxn modelId="{915F809B-012E-4791-B2C1-085084AE439B}" type="presOf" srcId="{663CA16E-DBD1-4F12-8B18-2F2209C4EF2B}" destId="{DAA92625-1BFD-4DAE-97D0-DE9E1D0B6462}" srcOrd="1" destOrd="0" presId="urn:microsoft.com/office/officeart/2005/8/layout/hierarchy2"/>
    <dgm:cxn modelId="{CA9B6BD8-3406-4023-937D-75D98220093E}" type="presOf" srcId="{F7575386-5E7F-4719-BAAF-2F99E0CB410D}" destId="{735EF5E4-9EA3-4C8C-8AB8-A93F5C433521}" srcOrd="0" destOrd="0" presId="urn:microsoft.com/office/officeart/2005/8/layout/hierarchy2"/>
    <dgm:cxn modelId="{CB7FD959-78A4-4033-A7FE-A05A783797F3}" srcId="{79C863EF-2917-4AC8-BFDD-E1831255B478}" destId="{F7575386-5E7F-4719-BAAF-2F99E0CB410D}" srcOrd="0" destOrd="0" parTransId="{52CEE835-5D6B-47FB-A149-80E1C37C18C1}" sibTransId="{0613AD1D-F0C3-49EE-9165-8F6F2F558F4B}"/>
    <dgm:cxn modelId="{B17FB2A5-4610-4E78-B35F-DCF089A31656}" type="presOf" srcId="{6A8EAEFE-D003-4ACB-8037-9AF7C0D840C2}" destId="{535177D8-0B94-466D-A255-B99DA9611CFC}" srcOrd="0" destOrd="0" presId="urn:microsoft.com/office/officeart/2005/8/layout/hierarchy2"/>
    <dgm:cxn modelId="{63B270C0-E024-42EE-8E53-52A2508DC7EF}" srcId="{8204ED5E-8279-49DB-9C9E-5FAD1897952D}" destId="{FA7A7E1C-3795-4C6A-932A-68BEE373C84D}" srcOrd="1" destOrd="0" parTransId="{14AF2BE3-9753-45D7-988C-CE6A069F4503}" sibTransId="{41397935-7DD6-4F1B-9355-013200BA788A}"/>
    <dgm:cxn modelId="{2233DF67-165D-4F85-88B3-F857D59398DF}" type="presOf" srcId="{89D36496-ED43-4A5C-A683-A3F5C36C55F2}" destId="{B56BCF5F-C5CD-46EB-B2EF-40E3683352D0}" srcOrd="1" destOrd="0" presId="urn:microsoft.com/office/officeart/2005/8/layout/hierarchy2"/>
    <dgm:cxn modelId="{D78AC73B-D410-47E3-B0BC-807509832994}" srcId="{B56BB118-852A-4516-A54A-4885B43AB474}" destId="{42911838-D2DE-4573-A0F8-9C499ADD69AE}" srcOrd="1" destOrd="0" parTransId="{0BDD2824-EFC3-47B0-A752-F2C82A43913B}" sibTransId="{FDA7EF03-B701-42A9-AF59-AAD8785A883B}"/>
    <dgm:cxn modelId="{D8308D2F-3644-4E73-B029-A5D15C5576DD}" type="presOf" srcId="{105B26B2-EB8A-4A5B-B0A1-610B9F28DCA8}" destId="{F0B722F3-4CAB-45DD-B55C-54F852F4E953}" srcOrd="0" destOrd="0" presId="urn:microsoft.com/office/officeart/2005/8/layout/hierarchy2"/>
    <dgm:cxn modelId="{995CA731-593B-4496-ABDF-DDB4771251C4}" type="presOf" srcId="{5ECF4FC0-3A3C-41FE-B96F-EE6010F0ED12}" destId="{36A790BC-21F0-4E28-8817-AC33305D3B71}" srcOrd="0" destOrd="0" presId="urn:microsoft.com/office/officeart/2005/8/layout/hierarchy2"/>
    <dgm:cxn modelId="{D33A43DA-94D2-4358-8316-7C79B7E19FC6}" type="presOf" srcId="{874FD23F-309A-4214-B365-6579DA017B2A}" destId="{67392EDD-F8C4-444E-9297-922224887124}" srcOrd="0" destOrd="0" presId="urn:microsoft.com/office/officeart/2005/8/layout/hierarchy2"/>
    <dgm:cxn modelId="{92F27447-745D-42CB-8B8B-720013439E0B}" srcId="{66126E5B-3676-4BDE-81F8-F6B0BB223C28}" destId="{A2A28762-8104-429E-B870-521A770ADC29}" srcOrd="0" destOrd="0" parTransId="{105B26B2-EB8A-4A5B-B0A1-610B9F28DCA8}" sibTransId="{6A774E03-798C-437A-BAD2-7813FB2EB438}"/>
    <dgm:cxn modelId="{BC73D774-AE82-4839-8FAC-D51A47E2C943}" type="presOf" srcId="{52CEE835-5D6B-47FB-A149-80E1C37C18C1}" destId="{182BA8F6-D458-478D-94CA-FCFA9B77AA09}" srcOrd="0" destOrd="0" presId="urn:microsoft.com/office/officeart/2005/8/layout/hierarchy2"/>
    <dgm:cxn modelId="{3BEF90D2-01B4-42E1-990A-975640DCD173}" type="presOf" srcId="{5BC13644-CA66-4791-AE43-D6000C2A3DC7}" destId="{C23909E6-14F8-490D-AAF8-693A25781271}" srcOrd="0" destOrd="0" presId="urn:microsoft.com/office/officeart/2005/8/layout/hierarchy2"/>
    <dgm:cxn modelId="{95AE56CF-C66D-4C75-9EF4-EC949E3B256F}" type="presOf" srcId="{CD053222-963B-4B03-9C2B-C71D6CE81A1A}" destId="{954EA194-0416-4349-8465-DF0881A1EA5A}" srcOrd="0" destOrd="0" presId="urn:microsoft.com/office/officeart/2005/8/layout/hierarchy2"/>
    <dgm:cxn modelId="{A6A14800-9930-45AC-9915-0849160EEF99}" type="presOf" srcId="{874FD23F-309A-4214-B365-6579DA017B2A}" destId="{18AF992E-56B7-45E8-8498-79AA5C23CC02}" srcOrd="1" destOrd="0" presId="urn:microsoft.com/office/officeart/2005/8/layout/hierarchy2"/>
    <dgm:cxn modelId="{A61B9C53-594C-4802-A93D-092A2549FD99}" type="presOf" srcId="{6A8EAEFE-D003-4ACB-8037-9AF7C0D840C2}" destId="{9B88B2F4-7529-438A-BBDF-2CEB1D3D80EF}" srcOrd="1" destOrd="0" presId="urn:microsoft.com/office/officeart/2005/8/layout/hierarchy2"/>
    <dgm:cxn modelId="{F5F1C9C0-1EFB-45EA-A9F8-366BFF167575}" srcId="{DDA18579-8458-4329-A6B7-FDA4A6E0EF03}" destId="{32F84066-3422-4CB4-BD62-AC1F61892553}" srcOrd="1" destOrd="0" parTransId="{874FD23F-309A-4214-B365-6579DA017B2A}" sibTransId="{B1C49615-EBD3-428E-AC75-86CB8F41A142}"/>
    <dgm:cxn modelId="{18FDBC76-F87C-4A06-9175-3AE6FB0E5C69}" type="presOf" srcId="{F6E38A3D-1A12-4387-94E7-4674322496B6}" destId="{8B32B33E-9088-402E-B2F4-182B8D4F6C82}" srcOrd="0" destOrd="0" presId="urn:microsoft.com/office/officeart/2005/8/layout/hierarchy2"/>
    <dgm:cxn modelId="{C2A7F7E9-9F5C-4087-8880-93C847306B92}" type="presOf" srcId="{DDA18579-8458-4329-A6B7-FDA4A6E0EF03}" destId="{71FB0E4D-633E-4F80-BADF-1AB97A523628}" srcOrd="0" destOrd="0" presId="urn:microsoft.com/office/officeart/2005/8/layout/hierarchy2"/>
    <dgm:cxn modelId="{13296F59-7C3E-48CF-9AD5-46538061C2A9}" srcId="{DDA18579-8458-4329-A6B7-FDA4A6E0EF03}" destId="{E5D10539-31F0-4664-AEE6-F62DFC2572F7}" srcOrd="0" destOrd="0" parTransId="{270CCE1E-9299-4496-A70E-79844E2E4E78}" sibTransId="{87AE417C-0669-4C5C-8B2B-A70328A67F24}"/>
    <dgm:cxn modelId="{4E1B166A-844E-4695-AC34-4C97CABA000A}" type="presOf" srcId="{270CCE1E-9299-4496-A70E-79844E2E4E78}" destId="{B1C58D45-840A-4CEC-AB71-34A18FF6E115}" srcOrd="0" destOrd="0" presId="urn:microsoft.com/office/officeart/2005/8/layout/hierarchy2"/>
    <dgm:cxn modelId="{C99C6F12-E84C-4942-A827-DC56F458F185}" type="presOf" srcId="{270CCE1E-9299-4496-A70E-79844E2E4E78}" destId="{29A60398-368D-4E7F-B948-32DA371AD6A7}" srcOrd="1" destOrd="0" presId="urn:microsoft.com/office/officeart/2005/8/layout/hierarchy2"/>
    <dgm:cxn modelId="{43182902-4CF9-4692-987F-6873E07D1D18}" type="presOf" srcId="{0BDD2824-EFC3-47B0-A752-F2C82A43913B}" destId="{A8B6BEAF-133E-4292-8021-1C38065E467F}" srcOrd="1" destOrd="0" presId="urn:microsoft.com/office/officeart/2005/8/layout/hierarchy2"/>
    <dgm:cxn modelId="{923B5849-D4D3-4B91-80A1-4A19E74A89C2}" srcId="{6BF88921-6658-4E83-B6FE-3EEFC3B52D6D}" destId="{C924E386-97C1-4F35-B3DD-8566CC40D2B6}" srcOrd="0" destOrd="0" parTransId="{5BC13644-CA66-4791-AE43-D6000C2A3DC7}" sibTransId="{48EA0923-A263-4F8F-90D7-E42ECBB14AC3}"/>
    <dgm:cxn modelId="{74CB47F5-8238-4C90-9F25-FF4F51905B7D}" type="presOf" srcId="{89D36496-ED43-4A5C-A683-A3F5C36C55F2}" destId="{20AEE940-75FC-4788-B4F9-48DD3D1BB465}" srcOrd="0" destOrd="0" presId="urn:microsoft.com/office/officeart/2005/8/layout/hierarchy2"/>
    <dgm:cxn modelId="{5AFE6DE3-7B68-4802-AC9B-413E34CC6B26}" type="presOf" srcId="{D0177553-45DC-4D95-BC4A-9883B4887C62}" destId="{D76FABD1-B72C-41A1-813F-F2D445A1E209}" srcOrd="1" destOrd="0" presId="urn:microsoft.com/office/officeart/2005/8/layout/hierarchy2"/>
    <dgm:cxn modelId="{D87561A5-2C22-4D11-8960-4C6E94AEF877}" srcId="{32F84066-3422-4CB4-BD62-AC1F61892553}" destId="{F6E38A3D-1A12-4387-94E7-4674322496B6}" srcOrd="0" destOrd="0" parTransId="{24D165A5-42CC-4D51-9512-D99800B97241}" sibTransId="{43E4D959-FA63-436B-8A06-C149B6D2C64C}"/>
    <dgm:cxn modelId="{53D1A843-1E66-4306-959E-B243CC7157DA}" type="presOf" srcId="{FA7A7E1C-3795-4C6A-932A-68BEE373C84D}" destId="{B1625568-7581-43B9-8158-0709E772ED17}" srcOrd="0" destOrd="0" presId="urn:microsoft.com/office/officeart/2005/8/layout/hierarchy2"/>
    <dgm:cxn modelId="{D3E8C91E-2E46-43D7-A482-DCBF2E27212E}" type="presOf" srcId="{5BC13644-CA66-4791-AE43-D6000C2A3DC7}" destId="{5201D0DB-852B-445F-8A27-4F4C6B63FD8A}" srcOrd="1" destOrd="0" presId="urn:microsoft.com/office/officeart/2005/8/layout/hierarchy2"/>
    <dgm:cxn modelId="{B7472585-230D-430A-8F39-97BA01FB6C9F}" type="presOf" srcId="{BB29CFCE-CBC5-493E-AD24-D564C0489878}" destId="{732CCF15-F6A0-49CB-915F-D27496A647D9}" srcOrd="1" destOrd="0" presId="urn:microsoft.com/office/officeart/2005/8/layout/hierarchy2"/>
    <dgm:cxn modelId="{265625BA-9125-4391-8697-874ECFDF1EE6}" type="presOf" srcId="{14AF2BE3-9753-45D7-988C-CE6A069F4503}" destId="{CF1DF63B-904C-45A5-82C5-2813BA9874C9}" srcOrd="0" destOrd="0" presId="urn:microsoft.com/office/officeart/2005/8/layout/hierarchy2"/>
    <dgm:cxn modelId="{71523381-B221-4964-88C6-576AD1680023}" type="presOf" srcId="{6BF88921-6658-4E83-B6FE-3EEFC3B52D6D}" destId="{6536CCDC-43E3-452E-BA46-FF6116434E6C}" srcOrd="0" destOrd="0" presId="urn:microsoft.com/office/officeart/2005/8/layout/hierarchy2"/>
    <dgm:cxn modelId="{EA0FB8F7-CACC-45BA-AE58-7753B836DB3E}" type="presOf" srcId="{20287F46-56D4-4F9A-993E-E9D799478946}" destId="{72485DAF-B121-4B3F-852D-24165E97E48F}" srcOrd="1" destOrd="0" presId="urn:microsoft.com/office/officeart/2005/8/layout/hierarchy2"/>
    <dgm:cxn modelId="{93A18AAA-CEF2-4A30-9053-3F782BB9EB5C}" type="presOf" srcId="{D7286335-31E0-4EAD-9DDE-44A3B01BB897}" destId="{3C4FEFFB-0E70-49ED-B005-5EAE26DF9A8A}" srcOrd="0" destOrd="0" presId="urn:microsoft.com/office/officeart/2005/8/layout/hierarchy2"/>
    <dgm:cxn modelId="{C02F97A6-2650-490F-934C-10CB1264D50B}" type="presOf" srcId="{CDE5AF83-4BE5-4AE0-8EBB-40E381848E12}" destId="{B20F7A34-FAAA-4439-95B3-332D077EE208}" srcOrd="1" destOrd="0" presId="urn:microsoft.com/office/officeart/2005/8/layout/hierarchy2"/>
    <dgm:cxn modelId="{44FED404-FD6E-4EDC-B841-335E5128A5BE}" srcId="{13E37429-BF41-43F0-B4C3-36E36529C80C}" destId="{4E3C2DE9-388A-43AA-8B1B-969E28BE5E13}" srcOrd="1" destOrd="0" parTransId="{20287F46-56D4-4F9A-993E-E9D799478946}" sibTransId="{C7816774-9401-464A-9EDE-62C8D9176B0E}"/>
    <dgm:cxn modelId="{EFDD3A12-A87D-4211-ADEF-E78CD192B5A0}" srcId="{823E8DD8-10E8-434A-9246-DD351E25FD29}" destId="{B56BB118-852A-4516-A54A-4885B43AB474}" srcOrd="0" destOrd="0" parTransId="{0A11D479-6DEB-4987-A51B-101C1F337331}" sibTransId="{F3EFD09C-DB95-4EDC-9D99-7A5ABE461DEA}"/>
    <dgm:cxn modelId="{25DFB129-721D-455A-8A0C-C72271674983}" type="presOf" srcId="{2A6DE5F3-43BE-459B-9A5A-C6740DBA7073}" destId="{44A9058F-9D6C-4966-9368-FAD653C75FD1}" srcOrd="0" destOrd="0" presId="urn:microsoft.com/office/officeart/2005/8/layout/hierarchy2"/>
    <dgm:cxn modelId="{FFDA2319-B588-478D-B5E6-90E857CDA65B}" type="presOf" srcId="{A69557AE-B986-4496-926C-E1E30B0520F1}" destId="{652C7FC8-FAF2-49B5-949F-1CACED44A9D4}" srcOrd="0" destOrd="0" presId="urn:microsoft.com/office/officeart/2005/8/layout/hierarchy2"/>
    <dgm:cxn modelId="{11703A0C-CB1A-4B5C-8252-8E84EBEA9B22}" type="presOf" srcId="{66126E5B-3676-4BDE-81F8-F6B0BB223C28}" destId="{C120FBD3-1B3A-4118-AD3B-4625A4933142}" srcOrd="0" destOrd="0" presId="urn:microsoft.com/office/officeart/2005/8/layout/hierarchy2"/>
    <dgm:cxn modelId="{A8336554-4A7D-41E8-821F-3685AA953536}" srcId="{4E3C2DE9-388A-43AA-8B1B-969E28BE5E13}" destId="{79C863EF-2917-4AC8-BFDD-E1831255B478}" srcOrd="0" destOrd="0" parTransId="{DCC82C6E-5881-47B7-93B7-DE786141D6A7}" sibTransId="{09B36A2B-47EB-43E6-B7A3-E10225059A42}"/>
    <dgm:cxn modelId="{046E928F-3612-4CFE-8868-7473B4C84152}" type="presOf" srcId="{5FD3CC6C-7A1D-47F7-8349-E20EEAEFF862}" destId="{8C648E2B-1C65-4A08-8761-B8EBA8C43317}" srcOrd="0" destOrd="0" presId="urn:microsoft.com/office/officeart/2005/8/layout/hierarchy2"/>
    <dgm:cxn modelId="{B33BA058-29C9-4EEA-9962-0B0EC6B1F468}" srcId="{42911838-D2DE-4573-A0F8-9C499ADD69AE}" destId="{BEB512C8-3D8C-45BB-9DDD-B952179636A8}" srcOrd="0" destOrd="0" parTransId="{5FD3CC6C-7A1D-47F7-8349-E20EEAEFF862}" sibTransId="{199D794B-422F-40BD-846F-04FEA18FDF1B}"/>
    <dgm:cxn modelId="{37DBE8EF-B6AE-41AC-B10B-83AF0489C001}" srcId="{E5D10539-31F0-4664-AEE6-F62DFC2572F7}" destId="{CD053222-963B-4B03-9C2B-C71D6CE81A1A}" srcOrd="0" destOrd="0" parTransId="{6A8EAEFE-D003-4ACB-8037-9AF7C0D840C2}" sibTransId="{282058C0-A8C2-44D5-A0BC-ED9CF07D2017}"/>
    <dgm:cxn modelId="{8A438582-B63D-4920-B371-A5708E33DD9C}" type="presOf" srcId="{5ECF4FC0-3A3C-41FE-B96F-EE6010F0ED12}" destId="{5F1055E2-C1BE-4C87-9B4B-B8094CCF76F9}" srcOrd="1" destOrd="0" presId="urn:microsoft.com/office/officeart/2005/8/layout/hierarchy2"/>
    <dgm:cxn modelId="{DACC405A-0121-4535-8A5B-BC38DA16C0B0}" type="presOf" srcId="{4E3C2DE9-388A-43AA-8B1B-969E28BE5E13}" destId="{F90FF377-0E80-468A-B8F3-DB52C9AAFDC4}" srcOrd="0" destOrd="0" presId="urn:microsoft.com/office/officeart/2005/8/layout/hierarchy2"/>
    <dgm:cxn modelId="{B2C16D8C-9516-4C8C-9B79-4BDBB62DDFE9}" type="presOf" srcId="{8204ED5E-8279-49DB-9C9E-5FAD1897952D}" destId="{9AF978D7-4C10-4436-9299-6BF4B9A49EB9}" srcOrd="0" destOrd="0" presId="urn:microsoft.com/office/officeart/2005/8/layout/hierarchy2"/>
    <dgm:cxn modelId="{F607C9B0-4E28-48FB-984D-1A3EE984AF35}" type="presOf" srcId="{24D165A5-42CC-4D51-9512-D99800B97241}" destId="{84CE4837-01D9-42BF-959D-CE176BF11FEB}" srcOrd="0" destOrd="0" presId="urn:microsoft.com/office/officeart/2005/8/layout/hierarchy2"/>
    <dgm:cxn modelId="{20B599B7-169F-4A6D-B8E1-F512C6EAE50F}" type="presOf" srcId="{BB29CFCE-CBC5-493E-AD24-D564C0489878}" destId="{8AEDD6AA-1BAC-4C9C-B968-D8B4C9E3C19D}" srcOrd="0" destOrd="0" presId="urn:microsoft.com/office/officeart/2005/8/layout/hierarchy2"/>
    <dgm:cxn modelId="{12E096AC-8DAA-4DAD-8D18-2FC24766B25D}" type="presOf" srcId="{14AF2BE3-9753-45D7-988C-CE6A069F4503}" destId="{A27EF093-ADA5-4502-83F0-7B4F78CDE880}" srcOrd="1" destOrd="0" presId="urn:microsoft.com/office/officeart/2005/8/layout/hierarchy2"/>
    <dgm:cxn modelId="{24CE6205-03B2-4D3A-93C7-FB9D25C36DAD}" type="presOf" srcId="{5F2D3ADF-2C62-4D3C-BB30-655D4E681A9E}" destId="{10324C95-EA45-4E82-AA69-904C3C44FFA2}" srcOrd="0" destOrd="0" presId="urn:microsoft.com/office/officeart/2005/8/layout/hierarchy2"/>
    <dgm:cxn modelId="{64E410CC-6FF0-4B1E-AD7B-FCB2E8CC6E54}" type="presOf" srcId="{20287F46-56D4-4F9A-993E-E9D799478946}" destId="{0B5CACD5-30A8-451F-90A7-D856A8DC3BFD}" srcOrd="0" destOrd="0" presId="urn:microsoft.com/office/officeart/2005/8/layout/hierarchy2"/>
    <dgm:cxn modelId="{ECBE41DD-60DC-4455-B5EE-1A00F04877B6}" type="presOf" srcId="{105B26B2-EB8A-4A5B-B0A1-610B9F28DCA8}" destId="{3A5B56E9-50E8-4774-A48A-5FA0DB68AC86}" srcOrd="1" destOrd="0" presId="urn:microsoft.com/office/officeart/2005/8/layout/hierarchy2"/>
    <dgm:cxn modelId="{FC5CF694-CE7B-46BA-8E20-88D371C066AC}" srcId="{BEB512C8-3D8C-45BB-9DDD-B952179636A8}" destId="{D10D9337-2643-4F84-970F-DD54714C15DD}" srcOrd="0" destOrd="0" parTransId="{CDE5AF83-4BE5-4AE0-8EBB-40E381848E12}" sibTransId="{9E1E6B50-7B76-4F76-B4BF-C9A9699DFE19}"/>
    <dgm:cxn modelId="{BF836829-F7D0-4DAE-B86B-70F151ED86AF}" type="presOf" srcId="{DCC82C6E-5881-47B7-93B7-DE786141D6A7}" destId="{58392B34-C848-4E63-A3AA-90F02A3940E8}" srcOrd="0" destOrd="0" presId="urn:microsoft.com/office/officeart/2005/8/layout/hierarchy2"/>
    <dgm:cxn modelId="{030DC126-7B51-400D-ADF3-7D0CB274A375}" type="presOf" srcId="{663CA16E-DBD1-4F12-8B18-2F2209C4EF2B}" destId="{F6BDDDEE-085A-4A15-8135-AFE75CA79247}" srcOrd="0" destOrd="0" presId="urn:microsoft.com/office/officeart/2005/8/layout/hierarchy2"/>
    <dgm:cxn modelId="{2B70F5A1-49FF-4298-8511-DBD1E6E24B27}" type="presOf" srcId="{B20B72E6-1277-47E1-9DFB-546D68862C86}" destId="{97A53903-6667-41F1-830F-AE301F193213}" srcOrd="1" destOrd="0" presId="urn:microsoft.com/office/officeart/2005/8/layout/hierarchy2"/>
    <dgm:cxn modelId="{501AB252-65A8-403F-A390-BE18C2B03F0F}" type="presOf" srcId="{C924E386-97C1-4F35-B3DD-8566CC40D2B6}" destId="{4CD0CB5D-681B-43FD-B787-3AD40BA601DE}" srcOrd="0" destOrd="0" presId="urn:microsoft.com/office/officeart/2005/8/layout/hierarchy2"/>
    <dgm:cxn modelId="{DA73D7A8-2A90-4D6F-8251-D80B0AAAC4E3}" type="presOf" srcId="{D0177553-45DC-4D95-BC4A-9883B4887C62}" destId="{979D8463-4677-416C-9A97-0B355B1EC421}" srcOrd="0" destOrd="0" presId="urn:microsoft.com/office/officeart/2005/8/layout/hierarchy2"/>
    <dgm:cxn modelId="{CC162235-5F22-437F-AF35-44FAE01F7075}" type="presOf" srcId="{823E8DD8-10E8-434A-9246-DD351E25FD29}" destId="{0633193F-29F0-4F4A-9158-1662E7194A90}" srcOrd="0" destOrd="0" presId="urn:microsoft.com/office/officeart/2005/8/layout/hierarchy2"/>
    <dgm:cxn modelId="{6E5F7EDB-3DEE-453C-B9A6-A36850F2278E}" type="presOf" srcId="{5F2D3ADF-2C62-4D3C-BB30-655D4E681A9E}" destId="{21410902-03E4-420E-BC53-896D8CD13C20}" srcOrd="1" destOrd="0" presId="urn:microsoft.com/office/officeart/2005/8/layout/hierarchy2"/>
    <dgm:cxn modelId="{A16695E1-4D52-4532-9D2A-17E163875C93}" type="presOf" srcId="{0A11D479-6DEB-4987-A51B-101C1F337331}" destId="{113FA202-2733-4A9E-A908-C260017A3159}" srcOrd="1" destOrd="0" presId="urn:microsoft.com/office/officeart/2005/8/layout/hierarchy2"/>
    <dgm:cxn modelId="{8ACA5ADB-A027-4801-B3EF-8F2BCF524440}" type="presParOf" srcId="{44A9058F-9D6C-4966-9368-FAD653C75FD1}" destId="{9698C953-AD12-4DD6-B653-C6540FBF2C60}" srcOrd="0" destOrd="0" presId="urn:microsoft.com/office/officeart/2005/8/layout/hierarchy2"/>
    <dgm:cxn modelId="{DE3CFF83-F0F0-4E4A-819F-AE6F84636426}" type="presParOf" srcId="{9698C953-AD12-4DD6-B653-C6540FBF2C60}" destId="{0633193F-29F0-4F4A-9158-1662E7194A90}" srcOrd="0" destOrd="0" presId="urn:microsoft.com/office/officeart/2005/8/layout/hierarchy2"/>
    <dgm:cxn modelId="{33145288-BBDD-4CDF-BEB3-71FF3A98DEF6}" type="presParOf" srcId="{9698C953-AD12-4DD6-B653-C6540FBF2C60}" destId="{ABC8E5E2-0B5A-46A0-A4B9-73B2E182B957}" srcOrd="1" destOrd="0" presId="urn:microsoft.com/office/officeart/2005/8/layout/hierarchy2"/>
    <dgm:cxn modelId="{9F3B05E4-DC81-4C65-B137-070DE40C71DD}" type="presParOf" srcId="{ABC8E5E2-0B5A-46A0-A4B9-73B2E182B957}" destId="{5E0338E6-34AC-48B8-9241-E3C183424043}" srcOrd="0" destOrd="0" presId="urn:microsoft.com/office/officeart/2005/8/layout/hierarchy2"/>
    <dgm:cxn modelId="{EFB71029-3D94-4438-A35B-DA15ACD5EA21}" type="presParOf" srcId="{5E0338E6-34AC-48B8-9241-E3C183424043}" destId="{113FA202-2733-4A9E-A908-C260017A3159}" srcOrd="0" destOrd="0" presId="urn:microsoft.com/office/officeart/2005/8/layout/hierarchy2"/>
    <dgm:cxn modelId="{C7B8FA0B-6E97-41E4-A9D5-0B07BF45EC57}" type="presParOf" srcId="{ABC8E5E2-0B5A-46A0-A4B9-73B2E182B957}" destId="{7846D72C-AE72-475B-B970-4CEAC6C1C8A1}" srcOrd="1" destOrd="0" presId="urn:microsoft.com/office/officeart/2005/8/layout/hierarchy2"/>
    <dgm:cxn modelId="{4A4B51B9-DE5F-46FB-8B11-E233FFB925C6}" type="presParOf" srcId="{7846D72C-AE72-475B-B970-4CEAC6C1C8A1}" destId="{6AD8EF36-BDA8-459F-8917-DF5148BAFAE1}" srcOrd="0" destOrd="0" presId="urn:microsoft.com/office/officeart/2005/8/layout/hierarchy2"/>
    <dgm:cxn modelId="{1A16FD2C-39B2-4F0C-9795-5DF17582C521}" type="presParOf" srcId="{7846D72C-AE72-475B-B970-4CEAC6C1C8A1}" destId="{763F91CD-D412-4499-911C-C02F52E230D2}" srcOrd="1" destOrd="0" presId="urn:microsoft.com/office/officeart/2005/8/layout/hierarchy2"/>
    <dgm:cxn modelId="{3A753F89-76CF-4B61-A3C2-FD276A7D6EB4}" type="presParOf" srcId="{763F91CD-D412-4499-911C-C02F52E230D2}" destId="{8AEDD6AA-1BAC-4C9C-B968-D8B4C9E3C19D}" srcOrd="0" destOrd="0" presId="urn:microsoft.com/office/officeart/2005/8/layout/hierarchy2"/>
    <dgm:cxn modelId="{24FB382B-8B1B-4E52-85A4-8120B9963E7F}" type="presParOf" srcId="{8AEDD6AA-1BAC-4C9C-B968-D8B4C9E3C19D}" destId="{732CCF15-F6A0-49CB-915F-D27496A647D9}" srcOrd="0" destOrd="0" presId="urn:microsoft.com/office/officeart/2005/8/layout/hierarchy2"/>
    <dgm:cxn modelId="{1FF75FE2-5649-45D2-A421-F2B431A63868}" type="presParOf" srcId="{763F91CD-D412-4499-911C-C02F52E230D2}" destId="{1B6ABFA0-7270-4110-978E-BA4B04466CB5}" srcOrd="1" destOrd="0" presId="urn:microsoft.com/office/officeart/2005/8/layout/hierarchy2"/>
    <dgm:cxn modelId="{6FF1573D-362E-46AE-878C-2AF0F7066BBB}" type="presParOf" srcId="{1B6ABFA0-7270-4110-978E-BA4B04466CB5}" destId="{71FB0E4D-633E-4F80-BADF-1AB97A523628}" srcOrd="0" destOrd="0" presId="urn:microsoft.com/office/officeart/2005/8/layout/hierarchy2"/>
    <dgm:cxn modelId="{B1CAA658-603F-426A-A82B-EB86326DA788}" type="presParOf" srcId="{1B6ABFA0-7270-4110-978E-BA4B04466CB5}" destId="{44514E8D-A3F0-4DAB-91E2-065AC036A194}" srcOrd="1" destOrd="0" presId="urn:microsoft.com/office/officeart/2005/8/layout/hierarchy2"/>
    <dgm:cxn modelId="{BEA8297C-14C8-4A1D-84FE-5276DDEE3FCE}" type="presParOf" srcId="{44514E8D-A3F0-4DAB-91E2-065AC036A194}" destId="{B1C58D45-840A-4CEC-AB71-34A18FF6E115}" srcOrd="0" destOrd="0" presId="urn:microsoft.com/office/officeart/2005/8/layout/hierarchy2"/>
    <dgm:cxn modelId="{130668D6-41CE-4D9E-B6E4-674125512DBE}" type="presParOf" srcId="{B1C58D45-840A-4CEC-AB71-34A18FF6E115}" destId="{29A60398-368D-4E7F-B948-32DA371AD6A7}" srcOrd="0" destOrd="0" presId="urn:microsoft.com/office/officeart/2005/8/layout/hierarchy2"/>
    <dgm:cxn modelId="{36B0B2AB-F2C3-4AA6-AF32-F350C8E27866}" type="presParOf" srcId="{44514E8D-A3F0-4DAB-91E2-065AC036A194}" destId="{1337A54E-3844-47A8-8917-F54AE3F76D7F}" srcOrd="1" destOrd="0" presId="urn:microsoft.com/office/officeart/2005/8/layout/hierarchy2"/>
    <dgm:cxn modelId="{708FC0A6-E785-46A3-AA5C-475875D484B8}" type="presParOf" srcId="{1337A54E-3844-47A8-8917-F54AE3F76D7F}" destId="{809682EB-209D-4072-B438-AD2614045E8A}" srcOrd="0" destOrd="0" presId="urn:microsoft.com/office/officeart/2005/8/layout/hierarchy2"/>
    <dgm:cxn modelId="{938DE51A-1D99-44B3-AF21-05D8D7A6E979}" type="presParOf" srcId="{1337A54E-3844-47A8-8917-F54AE3F76D7F}" destId="{ABC18DBB-3BB9-47BA-9BF9-E1637EF6DCF2}" srcOrd="1" destOrd="0" presId="urn:microsoft.com/office/officeart/2005/8/layout/hierarchy2"/>
    <dgm:cxn modelId="{1CDA7C29-AF0D-4EBB-A382-677DFC46FAF0}" type="presParOf" srcId="{ABC18DBB-3BB9-47BA-9BF9-E1637EF6DCF2}" destId="{535177D8-0B94-466D-A255-B99DA9611CFC}" srcOrd="0" destOrd="0" presId="urn:microsoft.com/office/officeart/2005/8/layout/hierarchy2"/>
    <dgm:cxn modelId="{A0D1A026-7707-4ED4-905B-71D089B73581}" type="presParOf" srcId="{535177D8-0B94-466D-A255-B99DA9611CFC}" destId="{9B88B2F4-7529-438A-BBDF-2CEB1D3D80EF}" srcOrd="0" destOrd="0" presId="urn:microsoft.com/office/officeart/2005/8/layout/hierarchy2"/>
    <dgm:cxn modelId="{7BFADB8A-03F3-40E9-9788-6EF37A37BDF0}" type="presParOf" srcId="{ABC18DBB-3BB9-47BA-9BF9-E1637EF6DCF2}" destId="{EACD77BF-E7F3-49AA-9054-5F0F1425A42C}" srcOrd="1" destOrd="0" presId="urn:microsoft.com/office/officeart/2005/8/layout/hierarchy2"/>
    <dgm:cxn modelId="{A5780B43-3E9D-42AB-B99F-20A21EA22A0F}" type="presParOf" srcId="{EACD77BF-E7F3-49AA-9054-5F0F1425A42C}" destId="{954EA194-0416-4349-8465-DF0881A1EA5A}" srcOrd="0" destOrd="0" presId="urn:microsoft.com/office/officeart/2005/8/layout/hierarchy2"/>
    <dgm:cxn modelId="{34E5911A-5EC9-4F09-A6B6-5BFB3FE12CB9}" type="presParOf" srcId="{EACD77BF-E7F3-49AA-9054-5F0F1425A42C}" destId="{30ECDDE1-187D-4DA7-9DCC-E3FB444252FE}" srcOrd="1" destOrd="0" presId="urn:microsoft.com/office/officeart/2005/8/layout/hierarchy2"/>
    <dgm:cxn modelId="{D854B669-4052-441D-B191-94D4373EE611}" type="presParOf" srcId="{44514E8D-A3F0-4DAB-91E2-065AC036A194}" destId="{67392EDD-F8C4-444E-9297-922224887124}" srcOrd="2" destOrd="0" presId="urn:microsoft.com/office/officeart/2005/8/layout/hierarchy2"/>
    <dgm:cxn modelId="{2809CB64-00A0-4F6D-AEC2-C61E5C44B957}" type="presParOf" srcId="{67392EDD-F8C4-444E-9297-922224887124}" destId="{18AF992E-56B7-45E8-8498-79AA5C23CC02}" srcOrd="0" destOrd="0" presId="urn:microsoft.com/office/officeart/2005/8/layout/hierarchy2"/>
    <dgm:cxn modelId="{4A18ADB0-31FA-4BE1-AC40-07843E6828E2}" type="presParOf" srcId="{44514E8D-A3F0-4DAB-91E2-065AC036A194}" destId="{47666C10-EA9F-4F2B-9147-1AE43E84F85E}" srcOrd="3" destOrd="0" presId="urn:microsoft.com/office/officeart/2005/8/layout/hierarchy2"/>
    <dgm:cxn modelId="{DF6061C5-BA6E-4FED-B810-15C2D3987815}" type="presParOf" srcId="{47666C10-EA9F-4F2B-9147-1AE43E84F85E}" destId="{FBEDCA3D-69D3-498A-9894-110BF6A68FEE}" srcOrd="0" destOrd="0" presId="urn:microsoft.com/office/officeart/2005/8/layout/hierarchy2"/>
    <dgm:cxn modelId="{3A194D12-9B64-4275-83EE-0C8CFAABCF81}" type="presParOf" srcId="{47666C10-EA9F-4F2B-9147-1AE43E84F85E}" destId="{14093B52-7F19-44A5-BAA1-A79289FE15BA}" srcOrd="1" destOrd="0" presId="urn:microsoft.com/office/officeart/2005/8/layout/hierarchy2"/>
    <dgm:cxn modelId="{E0EB6002-574D-47E8-B4EA-059BD4B9F027}" type="presParOf" srcId="{14093B52-7F19-44A5-BAA1-A79289FE15BA}" destId="{84CE4837-01D9-42BF-959D-CE176BF11FEB}" srcOrd="0" destOrd="0" presId="urn:microsoft.com/office/officeart/2005/8/layout/hierarchy2"/>
    <dgm:cxn modelId="{10FE41A6-CEB6-4F9D-ACDD-85C148CEEA43}" type="presParOf" srcId="{84CE4837-01D9-42BF-959D-CE176BF11FEB}" destId="{2D9ECD9F-CEDD-47A8-A513-4514CD32CF70}" srcOrd="0" destOrd="0" presId="urn:microsoft.com/office/officeart/2005/8/layout/hierarchy2"/>
    <dgm:cxn modelId="{2B7B3BCD-545C-4A7A-839E-A7D66DDF006E}" type="presParOf" srcId="{14093B52-7F19-44A5-BAA1-A79289FE15BA}" destId="{D27A8156-AF04-4BF3-9C9B-1D19E48A8156}" srcOrd="1" destOrd="0" presId="urn:microsoft.com/office/officeart/2005/8/layout/hierarchy2"/>
    <dgm:cxn modelId="{F2A87809-0583-4E2B-9B08-D67A57333F6D}" type="presParOf" srcId="{D27A8156-AF04-4BF3-9C9B-1D19E48A8156}" destId="{8B32B33E-9088-402E-B2F4-182B8D4F6C82}" srcOrd="0" destOrd="0" presId="urn:microsoft.com/office/officeart/2005/8/layout/hierarchy2"/>
    <dgm:cxn modelId="{6CCF1145-8F0B-4586-816F-61894D1EEC5A}" type="presParOf" srcId="{D27A8156-AF04-4BF3-9C9B-1D19E48A8156}" destId="{C3CA4CD8-6A35-4E97-9055-BB2E67F8033A}" srcOrd="1" destOrd="0" presId="urn:microsoft.com/office/officeart/2005/8/layout/hierarchy2"/>
    <dgm:cxn modelId="{5EA6FCEE-8EDB-4C3D-9CE8-5D47BF2840C9}" type="presParOf" srcId="{763F91CD-D412-4499-911C-C02F52E230D2}" destId="{F49556E0-E75D-4814-A67E-52275AF844A7}" srcOrd="2" destOrd="0" presId="urn:microsoft.com/office/officeart/2005/8/layout/hierarchy2"/>
    <dgm:cxn modelId="{B92F8C14-6A91-485A-9979-58EF3EEB11DD}" type="presParOf" srcId="{F49556E0-E75D-4814-A67E-52275AF844A7}" destId="{A8B6BEAF-133E-4292-8021-1C38065E467F}" srcOrd="0" destOrd="0" presId="urn:microsoft.com/office/officeart/2005/8/layout/hierarchy2"/>
    <dgm:cxn modelId="{E612A7E9-BE83-427D-95E1-700720203452}" type="presParOf" srcId="{763F91CD-D412-4499-911C-C02F52E230D2}" destId="{46F3A5BE-5E57-41DB-B1DC-96A9975E1C11}" srcOrd="3" destOrd="0" presId="urn:microsoft.com/office/officeart/2005/8/layout/hierarchy2"/>
    <dgm:cxn modelId="{D624F96F-1D16-42D3-9B1F-42A270F1E659}" type="presParOf" srcId="{46F3A5BE-5E57-41DB-B1DC-96A9975E1C11}" destId="{AD41B9F6-0F6C-479D-889D-0995182E1738}" srcOrd="0" destOrd="0" presId="urn:microsoft.com/office/officeart/2005/8/layout/hierarchy2"/>
    <dgm:cxn modelId="{125524EA-754C-488F-A4F5-52097651369A}" type="presParOf" srcId="{46F3A5BE-5E57-41DB-B1DC-96A9975E1C11}" destId="{AFF10D69-8D82-4F77-BC96-71DFA608E469}" srcOrd="1" destOrd="0" presId="urn:microsoft.com/office/officeart/2005/8/layout/hierarchy2"/>
    <dgm:cxn modelId="{2AB6D593-53CF-440C-B514-F4B51116BD8A}" type="presParOf" srcId="{AFF10D69-8D82-4F77-BC96-71DFA608E469}" destId="{8C648E2B-1C65-4A08-8761-B8EBA8C43317}" srcOrd="0" destOrd="0" presId="urn:microsoft.com/office/officeart/2005/8/layout/hierarchy2"/>
    <dgm:cxn modelId="{80813AFC-0B6A-4F3E-9611-111577E95B1A}" type="presParOf" srcId="{8C648E2B-1C65-4A08-8761-B8EBA8C43317}" destId="{547575AD-8AF6-4FF1-83EC-C8A56F38AF67}" srcOrd="0" destOrd="0" presId="urn:microsoft.com/office/officeart/2005/8/layout/hierarchy2"/>
    <dgm:cxn modelId="{55435037-E825-406F-937C-50A98E2C2C07}" type="presParOf" srcId="{AFF10D69-8D82-4F77-BC96-71DFA608E469}" destId="{169E8276-B496-4C80-BC20-51F74721C7F1}" srcOrd="1" destOrd="0" presId="urn:microsoft.com/office/officeart/2005/8/layout/hierarchy2"/>
    <dgm:cxn modelId="{069D7A99-48D6-4C6D-A7A7-EA59765C7D90}" type="presParOf" srcId="{169E8276-B496-4C80-BC20-51F74721C7F1}" destId="{95BDDD39-FDFE-4581-B6D7-C8B9C9C749E5}" srcOrd="0" destOrd="0" presId="urn:microsoft.com/office/officeart/2005/8/layout/hierarchy2"/>
    <dgm:cxn modelId="{49736C03-7E6E-4F7F-A4A5-321B298D40E1}" type="presParOf" srcId="{169E8276-B496-4C80-BC20-51F74721C7F1}" destId="{ED205358-A8AE-4BFD-AFB6-C052E2470381}" srcOrd="1" destOrd="0" presId="urn:microsoft.com/office/officeart/2005/8/layout/hierarchy2"/>
    <dgm:cxn modelId="{6F5FE166-5779-458F-8AF9-FC64B6CBADEB}" type="presParOf" srcId="{ED205358-A8AE-4BFD-AFB6-C052E2470381}" destId="{9D892670-E73E-4244-9071-03728F60F0EC}" srcOrd="0" destOrd="0" presId="urn:microsoft.com/office/officeart/2005/8/layout/hierarchy2"/>
    <dgm:cxn modelId="{6F25906A-4E15-4EF8-AA1B-76F93AC141AD}" type="presParOf" srcId="{9D892670-E73E-4244-9071-03728F60F0EC}" destId="{B20F7A34-FAAA-4439-95B3-332D077EE208}" srcOrd="0" destOrd="0" presId="urn:microsoft.com/office/officeart/2005/8/layout/hierarchy2"/>
    <dgm:cxn modelId="{51315ABE-1D92-4F3C-8963-638672957861}" type="presParOf" srcId="{ED205358-A8AE-4BFD-AFB6-C052E2470381}" destId="{4825ED43-7F1C-40B4-802B-E259B1F8F961}" srcOrd="1" destOrd="0" presId="urn:microsoft.com/office/officeart/2005/8/layout/hierarchy2"/>
    <dgm:cxn modelId="{CF85E013-35DA-47FF-8656-E0A75063C638}" type="presParOf" srcId="{4825ED43-7F1C-40B4-802B-E259B1F8F961}" destId="{C9C495CE-20FD-4750-A047-00750416A8E6}" srcOrd="0" destOrd="0" presId="urn:microsoft.com/office/officeart/2005/8/layout/hierarchy2"/>
    <dgm:cxn modelId="{489C5513-52EA-42D6-900D-08499E0DA13F}" type="presParOf" srcId="{4825ED43-7F1C-40B4-802B-E259B1F8F961}" destId="{4F49739D-1793-4F8B-A697-CB698A8D10C7}" srcOrd="1" destOrd="0" presId="urn:microsoft.com/office/officeart/2005/8/layout/hierarchy2"/>
    <dgm:cxn modelId="{6FB13076-B9B3-4273-9935-7D2D8A2F5EC0}" type="presParOf" srcId="{AFF10D69-8D82-4F77-BC96-71DFA608E469}" destId="{72D2750A-DCC7-4857-B246-E37B52C5D486}" srcOrd="2" destOrd="0" presId="urn:microsoft.com/office/officeart/2005/8/layout/hierarchy2"/>
    <dgm:cxn modelId="{D30B3C80-295B-43DD-B5F6-FBE4D776CA20}" type="presParOf" srcId="{72D2750A-DCC7-4857-B246-E37B52C5D486}" destId="{97A53903-6667-41F1-830F-AE301F193213}" srcOrd="0" destOrd="0" presId="urn:microsoft.com/office/officeart/2005/8/layout/hierarchy2"/>
    <dgm:cxn modelId="{A5D08955-45CB-4910-BF42-C8456E1AC794}" type="presParOf" srcId="{AFF10D69-8D82-4F77-BC96-71DFA608E469}" destId="{1EF0DD35-CCF4-4AC3-96D2-EC51F9A453EB}" srcOrd="3" destOrd="0" presId="urn:microsoft.com/office/officeart/2005/8/layout/hierarchy2"/>
    <dgm:cxn modelId="{7992401F-1FCE-4AB2-8C63-BA2E7AD4183B}" type="presParOf" srcId="{1EF0DD35-CCF4-4AC3-96D2-EC51F9A453EB}" destId="{6536CCDC-43E3-452E-BA46-FF6116434E6C}" srcOrd="0" destOrd="0" presId="urn:microsoft.com/office/officeart/2005/8/layout/hierarchy2"/>
    <dgm:cxn modelId="{86717514-7D6C-45F9-9F77-5341E735EBDF}" type="presParOf" srcId="{1EF0DD35-CCF4-4AC3-96D2-EC51F9A453EB}" destId="{484B39EF-7E68-49F6-87BB-51218F675A6F}" srcOrd="1" destOrd="0" presId="urn:microsoft.com/office/officeart/2005/8/layout/hierarchy2"/>
    <dgm:cxn modelId="{C6865C61-FC7B-42F7-A272-1274D7A91814}" type="presParOf" srcId="{484B39EF-7E68-49F6-87BB-51218F675A6F}" destId="{C23909E6-14F8-490D-AAF8-693A25781271}" srcOrd="0" destOrd="0" presId="urn:microsoft.com/office/officeart/2005/8/layout/hierarchy2"/>
    <dgm:cxn modelId="{DCF6B6FA-FA4C-4128-B479-C4B8CE2966DB}" type="presParOf" srcId="{C23909E6-14F8-490D-AAF8-693A25781271}" destId="{5201D0DB-852B-445F-8A27-4F4C6B63FD8A}" srcOrd="0" destOrd="0" presId="urn:microsoft.com/office/officeart/2005/8/layout/hierarchy2"/>
    <dgm:cxn modelId="{978B09C4-2BE9-4F63-B2D3-11D577E71190}" type="presParOf" srcId="{484B39EF-7E68-49F6-87BB-51218F675A6F}" destId="{4272FA1D-BF54-4F10-8996-86C0C23C7546}" srcOrd="1" destOrd="0" presId="urn:microsoft.com/office/officeart/2005/8/layout/hierarchy2"/>
    <dgm:cxn modelId="{0CEF01BC-CE30-4A7D-A2AD-E6562AE6AC43}" type="presParOf" srcId="{4272FA1D-BF54-4F10-8996-86C0C23C7546}" destId="{4CD0CB5D-681B-43FD-B787-3AD40BA601DE}" srcOrd="0" destOrd="0" presId="urn:microsoft.com/office/officeart/2005/8/layout/hierarchy2"/>
    <dgm:cxn modelId="{5858CB69-C3CB-449A-AD9E-00101383BF39}" type="presParOf" srcId="{4272FA1D-BF54-4F10-8996-86C0C23C7546}" destId="{80734225-75B2-413D-A727-BE68324987C4}" srcOrd="1" destOrd="0" presId="urn:microsoft.com/office/officeart/2005/8/layout/hierarchy2"/>
    <dgm:cxn modelId="{A58C70BB-E26A-44FB-9B15-0D49027082CA}" type="presParOf" srcId="{ABC8E5E2-0B5A-46A0-A4B9-73B2E182B957}" destId="{F6BDDDEE-085A-4A15-8135-AFE75CA79247}" srcOrd="2" destOrd="0" presId="urn:microsoft.com/office/officeart/2005/8/layout/hierarchy2"/>
    <dgm:cxn modelId="{66D7F19E-F444-4245-B95E-CA65C9F91E75}" type="presParOf" srcId="{F6BDDDEE-085A-4A15-8135-AFE75CA79247}" destId="{DAA92625-1BFD-4DAE-97D0-DE9E1D0B6462}" srcOrd="0" destOrd="0" presId="urn:microsoft.com/office/officeart/2005/8/layout/hierarchy2"/>
    <dgm:cxn modelId="{FE0D14DA-9CF3-42EF-B598-A90FA4E68754}" type="presParOf" srcId="{ABC8E5E2-0B5A-46A0-A4B9-73B2E182B957}" destId="{6FC580FB-EDCE-4E58-83AA-4A0278522C1A}" srcOrd="3" destOrd="0" presId="urn:microsoft.com/office/officeart/2005/8/layout/hierarchy2"/>
    <dgm:cxn modelId="{FCBB3A63-C648-4E5A-9828-DC54389B1C11}" type="presParOf" srcId="{6FC580FB-EDCE-4E58-83AA-4A0278522C1A}" destId="{1F062FC7-5C75-40B8-A9E6-0D9BDC68C0A3}" srcOrd="0" destOrd="0" presId="urn:microsoft.com/office/officeart/2005/8/layout/hierarchy2"/>
    <dgm:cxn modelId="{06F319E2-8E2C-4DD8-87A8-215B74EBBDD3}" type="presParOf" srcId="{6FC580FB-EDCE-4E58-83AA-4A0278522C1A}" destId="{4BEA7B95-2D06-471C-9242-759099EE69D6}" srcOrd="1" destOrd="0" presId="urn:microsoft.com/office/officeart/2005/8/layout/hierarchy2"/>
    <dgm:cxn modelId="{61C72DEF-94D4-4EE0-B339-8E46B7F28D85}" type="presParOf" srcId="{4BEA7B95-2D06-471C-9242-759099EE69D6}" destId="{652C7FC8-FAF2-49B5-949F-1CACED44A9D4}" srcOrd="0" destOrd="0" presId="urn:microsoft.com/office/officeart/2005/8/layout/hierarchy2"/>
    <dgm:cxn modelId="{5CC5014D-F5D8-468D-A29F-8285640DEA98}" type="presParOf" srcId="{652C7FC8-FAF2-49B5-949F-1CACED44A9D4}" destId="{1CD74F69-9F7E-4E75-AA07-DEAF9BACFA0B}" srcOrd="0" destOrd="0" presId="urn:microsoft.com/office/officeart/2005/8/layout/hierarchy2"/>
    <dgm:cxn modelId="{89546DEB-C726-4B93-98E3-0923BAADCCEC}" type="presParOf" srcId="{4BEA7B95-2D06-471C-9242-759099EE69D6}" destId="{2F9ECF71-5023-4BAF-BFBE-AF44EAE6B00F}" srcOrd="1" destOrd="0" presId="urn:microsoft.com/office/officeart/2005/8/layout/hierarchy2"/>
    <dgm:cxn modelId="{672863E4-EDD3-4DA7-B60C-5EA89A67AD74}" type="presParOf" srcId="{2F9ECF71-5023-4BAF-BFBE-AF44EAE6B00F}" destId="{9AF978D7-4C10-4436-9299-6BF4B9A49EB9}" srcOrd="0" destOrd="0" presId="urn:microsoft.com/office/officeart/2005/8/layout/hierarchy2"/>
    <dgm:cxn modelId="{3804977E-8C20-4684-A9C1-F0533AB5FA83}" type="presParOf" srcId="{2F9ECF71-5023-4BAF-BFBE-AF44EAE6B00F}" destId="{3F48E8AD-AD66-4CE2-B4B8-F1656E5D2264}" srcOrd="1" destOrd="0" presId="urn:microsoft.com/office/officeart/2005/8/layout/hierarchy2"/>
    <dgm:cxn modelId="{360A01A2-E6EF-4F99-B5CD-60CDFA27722E}" type="presParOf" srcId="{3F48E8AD-AD66-4CE2-B4B8-F1656E5D2264}" destId="{36A790BC-21F0-4E28-8817-AC33305D3B71}" srcOrd="0" destOrd="0" presId="urn:microsoft.com/office/officeart/2005/8/layout/hierarchy2"/>
    <dgm:cxn modelId="{FFEFF33B-5A1F-4EEB-9A77-B39E8BD9628E}" type="presParOf" srcId="{36A790BC-21F0-4E28-8817-AC33305D3B71}" destId="{5F1055E2-C1BE-4C87-9B4B-B8094CCF76F9}" srcOrd="0" destOrd="0" presId="urn:microsoft.com/office/officeart/2005/8/layout/hierarchy2"/>
    <dgm:cxn modelId="{8F876514-BEC9-42B2-AF1D-2DAC036BF9F2}" type="presParOf" srcId="{3F48E8AD-AD66-4CE2-B4B8-F1656E5D2264}" destId="{BF196E0D-EFF7-493B-B1FC-F9EF8720E1AB}" srcOrd="1" destOrd="0" presId="urn:microsoft.com/office/officeart/2005/8/layout/hierarchy2"/>
    <dgm:cxn modelId="{238CB433-0C51-4EEA-8A86-61426D3F99A0}" type="presParOf" srcId="{BF196E0D-EFF7-493B-B1FC-F9EF8720E1AB}" destId="{C120FBD3-1B3A-4118-AD3B-4625A4933142}" srcOrd="0" destOrd="0" presId="urn:microsoft.com/office/officeart/2005/8/layout/hierarchy2"/>
    <dgm:cxn modelId="{E735D0D4-8D9C-41E8-8478-A019011E7A3E}" type="presParOf" srcId="{BF196E0D-EFF7-493B-B1FC-F9EF8720E1AB}" destId="{A294AA60-AD6A-4952-B4A3-0C11FE2D96FB}" srcOrd="1" destOrd="0" presId="urn:microsoft.com/office/officeart/2005/8/layout/hierarchy2"/>
    <dgm:cxn modelId="{0ABC7646-188D-4FA7-92D3-7C8F2533CAB9}" type="presParOf" srcId="{A294AA60-AD6A-4952-B4A3-0C11FE2D96FB}" destId="{F0B722F3-4CAB-45DD-B55C-54F852F4E953}" srcOrd="0" destOrd="0" presId="urn:microsoft.com/office/officeart/2005/8/layout/hierarchy2"/>
    <dgm:cxn modelId="{0F376A88-8159-4408-A105-424F8246EA2C}" type="presParOf" srcId="{F0B722F3-4CAB-45DD-B55C-54F852F4E953}" destId="{3A5B56E9-50E8-4774-A48A-5FA0DB68AC86}" srcOrd="0" destOrd="0" presId="urn:microsoft.com/office/officeart/2005/8/layout/hierarchy2"/>
    <dgm:cxn modelId="{05BBE174-FE1F-4967-A1CB-61C898924893}" type="presParOf" srcId="{A294AA60-AD6A-4952-B4A3-0C11FE2D96FB}" destId="{57BBE1C2-5EA5-4D6C-B940-E776ADDD0B87}" srcOrd="1" destOrd="0" presId="urn:microsoft.com/office/officeart/2005/8/layout/hierarchy2"/>
    <dgm:cxn modelId="{49F6CC45-6B70-4688-AF9E-B7C1952C19DD}" type="presParOf" srcId="{57BBE1C2-5EA5-4D6C-B940-E776ADDD0B87}" destId="{FAA0AF48-D310-49B2-ACBB-CEF554526558}" srcOrd="0" destOrd="0" presId="urn:microsoft.com/office/officeart/2005/8/layout/hierarchy2"/>
    <dgm:cxn modelId="{82AD5765-4D1E-4768-AD50-BDD12D5E76D0}" type="presParOf" srcId="{57BBE1C2-5EA5-4D6C-B940-E776ADDD0B87}" destId="{61DAD4E2-176B-4A49-81DF-18533FBC553B}" srcOrd="1" destOrd="0" presId="urn:microsoft.com/office/officeart/2005/8/layout/hierarchy2"/>
    <dgm:cxn modelId="{447A9AF5-41D6-4496-85EA-7DC6BEC94EFE}" type="presParOf" srcId="{3F48E8AD-AD66-4CE2-B4B8-F1656E5D2264}" destId="{CF1DF63B-904C-45A5-82C5-2813BA9874C9}" srcOrd="2" destOrd="0" presId="urn:microsoft.com/office/officeart/2005/8/layout/hierarchy2"/>
    <dgm:cxn modelId="{F78276E7-D90E-42C2-8666-924C04EAF92E}" type="presParOf" srcId="{CF1DF63B-904C-45A5-82C5-2813BA9874C9}" destId="{A27EF093-ADA5-4502-83F0-7B4F78CDE880}" srcOrd="0" destOrd="0" presId="urn:microsoft.com/office/officeart/2005/8/layout/hierarchy2"/>
    <dgm:cxn modelId="{7B40F6E0-83DE-4D7F-ABB5-7F3DF900618B}" type="presParOf" srcId="{3F48E8AD-AD66-4CE2-B4B8-F1656E5D2264}" destId="{79C5E9F6-8E28-4E4B-8E0D-1EEE8019588E}" srcOrd="3" destOrd="0" presId="urn:microsoft.com/office/officeart/2005/8/layout/hierarchy2"/>
    <dgm:cxn modelId="{16251F53-CBCD-4AA0-B239-12EAD16A039E}" type="presParOf" srcId="{79C5E9F6-8E28-4E4B-8E0D-1EEE8019588E}" destId="{B1625568-7581-43B9-8158-0709E772ED17}" srcOrd="0" destOrd="0" presId="urn:microsoft.com/office/officeart/2005/8/layout/hierarchy2"/>
    <dgm:cxn modelId="{65835231-183F-4708-8BF1-63C703AE5FFB}" type="presParOf" srcId="{79C5E9F6-8E28-4E4B-8E0D-1EEE8019588E}" destId="{383FC39F-F884-422A-8E36-7E6113C722DE}" srcOrd="1" destOrd="0" presId="urn:microsoft.com/office/officeart/2005/8/layout/hierarchy2"/>
    <dgm:cxn modelId="{2BC520F4-F680-4E47-A521-27F0FE9E3897}" type="presParOf" srcId="{383FC39F-F884-422A-8E36-7E6113C722DE}" destId="{10324C95-EA45-4E82-AA69-904C3C44FFA2}" srcOrd="0" destOrd="0" presId="urn:microsoft.com/office/officeart/2005/8/layout/hierarchy2"/>
    <dgm:cxn modelId="{891323E3-0FF1-4653-88A6-E15C8B2225B2}" type="presParOf" srcId="{10324C95-EA45-4E82-AA69-904C3C44FFA2}" destId="{21410902-03E4-420E-BC53-896D8CD13C20}" srcOrd="0" destOrd="0" presId="urn:microsoft.com/office/officeart/2005/8/layout/hierarchy2"/>
    <dgm:cxn modelId="{E3E2276B-D6EF-4156-AAD7-30F0528E0A86}" type="presParOf" srcId="{383FC39F-F884-422A-8E36-7E6113C722DE}" destId="{7300C3D7-BC5D-445F-8206-BB7FF3380BD9}" srcOrd="1" destOrd="0" presId="urn:microsoft.com/office/officeart/2005/8/layout/hierarchy2"/>
    <dgm:cxn modelId="{CE402685-F468-49BE-ACA4-0C62440BDA7A}" type="presParOf" srcId="{7300C3D7-BC5D-445F-8206-BB7FF3380BD9}" destId="{FBDF7B76-CABF-4C65-9E4B-C5A992FD8B17}" srcOrd="0" destOrd="0" presId="urn:microsoft.com/office/officeart/2005/8/layout/hierarchy2"/>
    <dgm:cxn modelId="{88A098F5-D979-4240-B630-D4BCDC9D6CA1}" type="presParOf" srcId="{7300C3D7-BC5D-445F-8206-BB7FF3380BD9}" destId="{BCEBDEDF-0812-4CFB-91C1-F495C6F78119}" srcOrd="1" destOrd="0" presId="urn:microsoft.com/office/officeart/2005/8/layout/hierarchy2"/>
    <dgm:cxn modelId="{3FE65D1F-22A2-4148-BACC-31EB5108E834}" type="presParOf" srcId="{4BEA7B95-2D06-471C-9242-759099EE69D6}" destId="{0B5CACD5-30A8-451F-90A7-D856A8DC3BFD}" srcOrd="2" destOrd="0" presId="urn:microsoft.com/office/officeart/2005/8/layout/hierarchy2"/>
    <dgm:cxn modelId="{2ACC0A18-0699-4E32-A11F-FCDFC7FBEC35}" type="presParOf" srcId="{0B5CACD5-30A8-451F-90A7-D856A8DC3BFD}" destId="{72485DAF-B121-4B3F-852D-24165E97E48F}" srcOrd="0" destOrd="0" presId="urn:microsoft.com/office/officeart/2005/8/layout/hierarchy2"/>
    <dgm:cxn modelId="{F0C34F81-8F7C-46E8-844A-A7A3BBA6A4FC}" type="presParOf" srcId="{4BEA7B95-2D06-471C-9242-759099EE69D6}" destId="{58898F98-0F7A-483F-8F10-8C0C12A06720}" srcOrd="3" destOrd="0" presId="urn:microsoft.com/office/officeart/2005/8/layout/hierarchy2"/>
    <dgm:cxn modelId="{9DE27AFD-48FE-44B0-A4E9-8173CAFF74EC}" type="presParOf" srcId="{58898F98-0F7A-483F-8F10-8C0C12A06720}" destId="{F90FF377-0E80-468A-B8F3-DB52C9AAFDC4}" srcOrd="0" destOrd="0" presId="urn:microsoft.com/office/officeart/2005/8/layout/hierarchy2"/>
    <dgm:cxn modelId="{9000FFFD-0FC2-4A4F-9AE4-381B593E81B7}" type="presParOf" srcId="{58898F98-0F7A-483F-8F10-8C0C12A06720}" destId="{5557236B-E685-4E5B-893F-36B8045B37B9}" srcOrd="1" destOrd="0" presId="urn:microsoft.com/office/officeart/2005/8/layout/hierarchy2"/>
    <dgm:cxn modelId="{3A046687-762B-4F1B-B884-4BF82A0B2FED}" type="presParOf" srcId="{5557236B-E685-4E5B-893F-36B8045B37B9}" destId="{58392B34-C848-4E63-A3AA-90F02A3940E8}" srcOrd="0" destOrd="0" presId="urn:microsoft.com/office/officeart/2005/8/layout/hierarchy2"/>
    <dgm:cxn modelId="{9871189A-73AC-40C5-8FB1-5384A09A9854}" type="presParOf" srcId="{58392B34-C848-4E63-A3AA-90F02A3940E8}" destId="{B77B203B-E0F8-45A0-A95B-A0C33F7D08FF}" srcOrd="0" destOrd="0" presId="urn:microsoft.com/office/officeart/2005/8/layout/hierarchy2"/>
    <dgm:cxn modelId="{DAA1C090-5532-4675-BCE1-38AD78C457AC}" type="presParOf" srcId="{5557236B-E685-4E5B-893F-36B8045B37B9}" destId="{99FA9A89-CE27-4C85-98C8-78B65B5AD612}" srcOrd="1" destOrd="0" presId="urn:microsoft.com/office/officeart/2005/8/layout/hierarchy2"/>
    <dgm:cxn modelId="{B866B512-25E1-445B-8160-FDBF8542903B}" type="presParOf" srcId="{99FA9A89-CE27-4C85-98C8-78B65B5AD612}" destId="{8A4F7274-C1C7-4972-BCFC-3176C5B4A436}" srcOrd="0" destOrd="0" presId="urn:microsoft.com/office/officeart/2005/8/layout/hierarchy2"/>
    <dgm:cxn modelId="{359E5ADC-8BB6-48E8-B9B9-29B0AE2149B6}" type="presParOf" srcId="{99FA9A89-CE27-4C85-98C8-78B65B5AD612}" destId="{BEDC6DE7-30C1-4BF9-A80F-839E43B0EB80}" srcOrd="1" destOrd="0" presId="urn:microsoft.com/office/officeart/2005/8/layout/hierarchy2"/>
    <dgm:cxn modelId="{030634E4-6BE2-4B30-9ABA-A75746916623}" type="presParOf" srcId="{BEDC6DE7-30C1-4BF9-A80F-839E43B0EB80}" destId="{182BA8F6-D458-478D-94CA-FCFA9B77AA09}" srcOrd="0" destOrd="0" presId="urn:microsoft.com/office/officeart/2005/8/layout/hierarchy2"/>
    <dgm:cxn modelId="{9BAA72F7-4333-401A-A2A5-1918EFA16C00}" type="presParOf" srcId="{182BA8F6-D458-478D-94CA-FCFA9B77AA09}" destId="{D299FE05-7DBB-45E0-8BAA-C1F1E0B6E934}" srcOrd="0" destOrd="0" presId="urn:microsoft.com/office/officeart/2005/8/layout/hierarchy2"/>
    <dgm:cxn modelId="{5C6DCF09-58D3-4A7F-BC1B-8963CEE83E04}" type="presParOf" srcId="{BEDC6DE7-30C1-4BF9-A80F-839E43B0EB80}" destId="{06C13A34-E0F3-4485-BD82-0EA8421A242B}" srcOrd="1" destOrd="0" presId="urn:microsoft.com/office/officeart/2005/8/layout/hierarchy2"/>
    <dgm:cxn modelId="{922F066D-A675-47A2-9B49-77BC7CA2B6B2}" type="presParOf" srcId="{06C13A34-E0F3-4485-BD82-0EA8421A242B}" destId="{735EF5E4-9EA3-4C8C-8AB8-A93F5C433521}" srcOrd="0" destOrd="0" presId="urn:microsoft.com/office/officeart/2005/8/layout/hierarchy2"/>
    <dgm:cxn modelId="{CDA4E2DF-D98B-4F17-BB53-BAECDE1029BA}" type="presParOf" srcId="{06C13A34-E0F3-4485-BD82-0EA8421A242B}" destId="{51F9DF25-7F13-4BDC-A871-A2989175569B}" srcOrd="1" destOrd="0" presId="urn:microsoft.com/office/officeart/2005/8/layout/hierarchy2"/>
    <dgm:cxn modelId="{4351783A-09A9-4605-A7E8-7270192DD57C}" type="presParOf" srcId="{5557236B-E685-4E5B-893F-36B8045B37B9}" destId="{979D8463-4677-416C-9A97-0B355B1EC421}" srcOrd="2" destOrd="0" presId="urn:microsoft.com/office/officeart/2005/8/layout/hierarchy2"/>
    <dgm:cxn modelId="{30159C47-4D79-47C8-8129-98D9FEC13B53}" type="presParOf" srcId="{979D8463-4677-416C-9A97-0B355B1EC421}" destId="{D76FABD1-B72C-41A1-813F-F2D445A1E209}" srcOrd="0" destOrd="0" presId="urn:microsoft.com/office/officeart/2005/8/layout/hierarchy2"/>
    <dgm:cxn modelId="{4E9D9247-E822-43FB-8862-443762856D14}" type="presParOf" srcId="{5557236B-E685-4E5B-893F-36B8045B37B9}" destId="{A4EA46B2-A50A-444B-BB2B-8595335D1960}" srcOrd="3" destOrd="0" presId="urn:microsoft.com/office/officeart/2005/8/layout/hierarchy2"/>
    <dgm:cxn modelId="{3133E352-2E1A-47CD-A772-BC5F36688EE6}" type="presParOf" srcId="{A4EA46B2-A50A-444B-BB2B-8595335D1960}" destId="{0C2EBDCB-FD7C-4EB1-AC06-5525CD21B84C}" srcOrd="0" destOrd="0" presId="urn:microsoft.com/office/officeart/2005/8/layout/hierarchy2"/>
    <dgm:cxn modelId="{768D2067-74D3-4DA3-930E-BB3263111EEC}" type="presParOf" srcId="{A4EA46B2-A50A-444B-BB2B-8595335D1960}" destId="{AB53D4D4-D748-4840-BEF0-FED5FBB8919C}" srcOrd="1" destOrd="0" presId="urn:microsoft.com/office/officeart/2005/8/layout/hierarchy2"/>
    <dgm:cxn modelId="{39585AFB-2BD4-4D7A-8B5E-6CDA9A47E6D1}" type="presParOf" srcId="{AB53D4D4-D748-4840-BEF0-FED5FBB8919C}" destId="{20AEE940-75FC-4788-B4F9-48DD3D1BB465}" srcOrd="0" destOrd="0" presId="urn:microsoft.com/office/officeart/2005/8/layout/hierarchy2"/>
    <dgm:cxn modelId="{692E6FB0-DB65-46F2-A079-0B2D11E3A8C0}" type="presParOf" srcId="{20AEE940-75FC-4788-B4F9-48DD3D1BB465}" destId="{B56BCF5F-C5CD-46EB-B2EF-40E3683352D0}" srcOrd="0" destOrd="0" presId="urn:microsoft.com/office/officeart/2005/8/layout/hierarchy2"/>
    <dgm:cxn modelId="{593B9578-A507-471C-9D93-43468022A8F5}" type="presParOf" srcId="{AB53D4D4-D748-4840-BEF0-FED5FBB8919C}" destId="{378F155D-D8C6-4CCA-9790-A9BD34FA555E}" srcOrd="1" destOrd="0" presId="urn:microsoft.com/office/officeart/2005/8/layout/hierarchy2"/>
    <dgm:cxn modelId="{A6BAFA30-21A0-409B-A1A9-C79772979CFE}" type="presParOf" srcId="{378F155D-D8C6-4CCA-9790-A9BD34FA555E}" destId="{3C4FEFFB-0E70-49ED-B005-5EAE26DF9A8A}" srcOrd="0" destOrd="0" presId="urn:microsoft.com/office/officeart/2005/8/layout/hierarchy2"/>
    <dgm:cxn modelId="{CE968E80-BA49-4329-843A-166022DC23F4}" type="presParOf" srcId="{378F155D-D8C6-4CCA-9790-A9BD34FA555E}" destId="{DF6578A3-C08D-421B-B663-A4707DF7AF4E}"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6DE5F3-43BE-459B-9A5A-C6740DBA7073}"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nb-NO"/>
        </a:p>
      </dgm:t>
    </dgm:pt>
    <dgm:pt modelId="{823E8DD8-10E8-434A-9246-DD351E25FD29}">
      <dgm:prSet phldrT="[Text]" custT="1"/>
      <dgm:spPr>
        <a:solidFill>
          <a:schemeClr val="accent3">
            <a:lumMod val="40000"/>
            <a:lumOff val="60000"/>
          </a:schemeClr>
        </a:solidFill>
      </dgm:spPr>
      <dgm:t>
        <a:bodyPr/>
        <a:lstStyle/>
        <a:p>
          <a:r>
            <a:rPr lang="nb-NO" sz="900" dirty="0">
              <a:solidFill>
                <a:schemeClr val="tx1"/>
              </a:solidFill>
            </a:rPr>
            <a:t>Ikke frivillig</a:t>
          </a:r>
        </a:p>
      </dgm:t>
    </dgm:pt>
    <dgm:pt modelId="{6836CA37-48A6-427B-9E8C-75A62FB4C02C}" type="parTrans" cxnId="{592888D7-211D-41A7-9C76-7DBA690369E5}">
      <dgm:prSet/>
      <dgm:spPr/>
      <dgm:t>
        <a:bodyPr/>
        <a:lstStyle/>
        <a:p>
          <a:endParaRPr lang="nb-NO" sz="1600"/>
        </a:p>
      </dgm:t>
    </dgm:pt>
    <dgm:pt modelId="{11D07829-8D6E-4386-89E1-7559BDE373BC}" type="sibTrans" cxnId="{592888D7-211D-41A7-9C76-7DBA690369E5}">
      <dgm:prSet/>
      <dgm:spPr/>
      <dgm:t>
        <a:bodyPr/>
        <a:lstStyle/>
        <a:p>
          <a:endParaRPr lang="nb-NO" sz="1600"/>
        </a:p>
      </dgm:t>
    </dgm:pt>
    <dgm:pt modelId="{B56BB118-852A-4516-A54A-4885B43AB474}">
      <dgm:prSet phldrT="[Text]" custT="1"/>
      <dgm:spPr>
        <a:solidFill>
          <a:schemeClr val="tx2">
            <a:lumMod val="40000"/>
            <a:lumOff val="60000"/>
          </a:schemeClr>
        </a:solidFill>
      </dgm:spPr>
      <dgm:t>
        <a:bodyPr/>
        <a:lstStyle/>
        <a:p>
          <a:r>
            <a:rPr lang="nb-NO" sz="900" dirty="0">
              <a:solidFill>
                <a:schemeClr val="tx1"/>
              </a:solidFill>
            </a:rPr>
            <a:t>Medlem</a:t>
          </a:r>
        </a:p>
      </dgm:t>
    </dgm:pt>
    <dgm:pt modelId="{0A11D479-6DEB-4987-A51B-101C1F337331}" type="parTrans" cxnId="{EFDD3A12-A87D-4211-ADEF-E78CD192B5A0}">
      <dgm:prSet custT="1"/>
      <dgm:spPr>
        <a:ln>
          <a:solidFill>
            <a:schemeClr val="tx1">
              <a:lumMod val="60000"/>
              <a:lumOff val="40000"/>
            </a:schemeClr>
          </a:solidFill>
        </a:ln>
      </dgm:spPr>
      <dgm:t>
        <a:bodyPr/>
        <a:lstStyle/>
        <a:p>
          <a:endParaRPr lang="nb-NO" sz="400"/>
        </a:p>
      </dgm:t>
    </dgm:pt>
    <dgm:pt modelId="{F3EFD09C-DB95-4EDC-9D99-7A5ABE461DEA}" type="sibTrans" cxnId="{EFDD3A12-A87D-4211-ADEF-E78CD192B5A0}">
      <dgm:prSet/>
      <dgm:spPr/>
      <dgm:t>
        <a:bodyPr/>
        <a:lstStyle/>
        <a:p>
          <a:endParaRPr lang="nb-NO" sz="1600"/>
        </a:p>
      </dgm:t>
    </dgm:pt>
    <dgm:pt modelId="{DDA18579-8458-4329-A6B7-FDA4A6E0EF03}">
      <dgm:prSet phldrT="[Text]" custT="1"/>
      <dgm:spPr>
        <a:solidFill>
          <a:schemeClr val="tx2">
            <a:lumMod val="40000"/>
            <a:lumOff val="60000"/>
          </a:schemeClr>
        </a:solidFill>
      </dgm:spPr>
      <dgm:t>
        <a:bodyPr/>
        <a:lstStyle/>
        <a:p>
          <a:r>
            <a:rPr lang="nb-NO" sz="900" dirty="0">
              <a:solidFill>
                <a:schemeClr val="tx1"/>
              </a:solidFill>
            </a:rPr>
            <a:t>Med på aktivitet</a:t>
          </a:r>
        </a:p>
      </dgm:t>
    </dgm:pt>
    <dgm:pt modelId="{BB29CFCE-CBC5-493E-AD24-D564C0489878}" type="parTrans" cxnId="{3092A72E-3FFB-40B0-ABFD-DAE7A8E7F800}">
      <dgm:prSet custT="1"/>
      <dgm:spPr>
        <a:ln>
          <a:solidFill>
            <a:schemeClr val="tx1">
              <a:lumMod val="60000"/>
              <a:lumOff val="40000"/>
            </a:schemeClr>
          </a:solidFill>
        </a:ln>
      </dgm:spPr>
      <dgm:t>
        <a:bodyPr/>
        <a:lstStyle/>
        <a:p>
          <a:endParaRPr lang="nb-NO" sz="400"/>
        </a:p>
      </dgm:t>
    </dgm:pt>
    <dgm:pt modelId="{51ED2ED7-87C5-450C-87E0-7C31796BAA22}" type="sibTrans" cxnId="{3092A72E-3FFB-40B0-ABFD-DAE7A8E7F800}">
      <dgm:prSet/>
      <dgm:spPr/>
      <dgm:t>
        <a:bodyPr/>
        <a:lstStyle/>
        <a:p>
          <a:endParaRPr lang="nb-NO" sz="1600"/>
        </a:p>
      </dgm:t>
    </dgm:pt>
    <dgm:pt modelId="{42911838-D2DE-4573-A0F8-9C499ADD69AE}">
      <dgm:prSet phldrT="[Text]" custT="1"/>
      <dgm:spPr>
        <a:solidFill>
          <a:schemeClr val="accent3">
            <a:lumMod val="40000"/>
            <a:lumOff val="60000"/>
          </a:schemeClr>
        </a:solidFill>
      </dgm:spPr>
      <dgm:t>
        <a:bodyPr/>
        <a:lstStyle/>
        <a:p>
          <a:r>
            <a:rPr lang="nb-NO" sz="900" dirty="0">
              <a:solidFill>
                <a:schemeClr val="tx1"/>
              </a:solidFill>
            </a:rPr>
            <a:t>Ikke med på aktivitet</a:t>
          </a:r>
        </a:p>
      </dgm:t>
    </dgm:pt>
    <dgm:pt modelId="{0BDD2824-EFC3-47B0-A752-F2C82A43913B}" type="parTrans" cxnId="{D78AC73B-D410-47E3-B0BC-807509832994}">
      <dgm:prSet custT="1"/>
      <dgm:spPr>
        <a:ln>
          <a:solidFill>
            <a:schemeClr val="tx1">
              <a:lumMod val="60000"/>
              <a:lumOff val="40000"/>
            </a:schemeClr>
          </a:solidFill>
        </a:ln>
      </dgm:spPr>
      <dgm:t>
        <a:bodyPr/>
        <a:lstStyle/>
        <a:p>
          <a:endParaRPr lang="nb-NO" sz="400"/>
        </a:p>
      </dgm:t>
    </dgm:pt>
    <dgm:pt modelId="{FDA7EF03-B701-42A9-AF59-AAD8785A883B}" type="sibTrans" cxnId="{D78AC73B-D410-47E3-B0BC-807509832994}">
      <dgm:prSet/>
      <dgm:spPr/>
      <dgm:t>
        <a:bodyPr/>
        <a:lstStyle/>
        <a:p>
          <a:endParaRPr lang="nb-NO" sz="1600"/>
        </a:p>
      </dgm:t>
    </dgm:pt>
    <dgm:pt modelId="{E5D10539-31F0-4664-AEE6-F62DFC2572F7}">
      <dgm:prSet phldrT="[Text]" custT="1"/>
      <dgm:spPr>
        <a:solidFill>
          <a:schemeClr val="tx2">
            <a:lumMod val="40000"/>
            <a:lumOff val="60000"/>
          </a:schemeClr>
        </a:solidFill>
      </dgm:spPr>
      <dgm:t>
        <a:bodyPr/>
        <a:lstStyle/>
        <a:p>
          <a:r>
            <a:rPr lang="nb-NO" sz="900" dirty="0">
              <a:solidFill>
                <a:schemeClr val="tx1"/>
              </a:solidFill>
            </a:rPr>
            <a:t>Gir penger</a:t>
          </a:r>
        </a:p>
      </dgm:t>
    </dgm:pt>
    <dgm:pt modelId="{270CCE1E-9299-4496-A70E-79844E2E4E78}" type="parTrans" cxnId="{13296F59-7C3E-48CF-9AD5-46538061C2A9}">
      <dgm:prSet custT="1"/>
      <dgm:spPr>
        <a:ln>
          <a:solidFill>
            <a:schemeClr val="tx1">
              <a:lumMod val="60000"/>
              <a:lumOff val="40000"/>
            </a:schemeClr>
          </a:solidFill>
        </a:ln>
      </dgm:spPr>
      <dgm:t>
        <a:bodyPr/>
        <a:lstStyle/>
        <a:p>
          <a:endParaRPr lang="nb-NO" sz="400"/>
        </a:p>
      </dgm:t>
    </dgm:pt>
    <dgm:pt modelId="{87AE417C-0669-4C5C-8B2B-A70328A67F24}" type="sibTrans" cxnId="{13296F59-7C3E-48CF-9AD5-46538061C2A9}">
      <dgm:prSet/>
      <dgm:spPr/>
      <dgm:t>
        <a:bodyPr/>
        <a:lstStyle/>
        <a:p>
          <a:endParaRPr lang="nb-NO" sz="1600"/>
        </a:p>
      </dgm:t>
    </dgm:pt>
    <dgm:pt modelId="{32F84066-3422-4CB4-BD62-AC1F61892553}">
      <dgm:prSet phldrT="[Text]" custT="1"/>
      <dgm:spPr>
        <a:solidFill>
          <a:schemeClr val="accent3">
            <a:lumMod val="40000"/>
            <a:lumOff val="60000"/>
          </a:schemeClr>
        </a:solidFill>
      </dgm:spPr>
      <dgm:t>
        <a:bodyPr/>
        <a:lstStyle/>
        <a:p>
          <a:r>
            <a:rPr lang="nb-NO" sz="900" dirty="0">
              <a:solidFill>
                <a:schemeClr val="tx1"/>
              </a:solidFill>
            </a:rPr>
            <a:t>Gir ikke penger</a:t>
          </a:r>
        </a:p>
      </dgm:t>
    </dgm:pt>
    <dgm:pt modelId="{874FD23F-309A-4214-B365-6579DA017B2A}" type="parTrans" cxnId="{F5F1C9C0-1EFB-45EA-A9F8-366BFF167575}">
      <dgm:prSet custT="1"/>
      <dgm:spPr>
        <a:ln>
          <a:solidFill>
            <a:schemeClr val="tx1">
              <a:lumMod val="60000"/>
              <a:lumOff val="40000"/>
            </a:schemeClr>
          </a:solidFill>
        </a:ln>
      </dgm:spPr>
      <dgm:t>
        <a:bodyPr/>
        <a:lstStyle/>
        <a:p>
          <a:endParaRPr lang="nb-NO" sz="400"/>
        </a:p>
      </dgm:t>
    </dgm:pt>
    <dgm:pt modelId="{B1C49615-EBD3-428E-AC75-86CB8F41A142}" type="sibTrans" cxnId="{F5F1C9C0-1EFB-45EA-A9F8-366BFF167575}">
      <dgm:prSet/>
      <dgm:spPr/>
      <dgm:t>
        <a:bodyPr/>
        <a:lstStyle/>
        <a:p>
          <a:endParaRPr lang="nb-NO" sz="1600"/>
        </a:p>
      </dgm:t>
    </dgm:pt>
    <dgm:pt modelId="{BEB512C8-3D8C-45BB-9DDD-B952179636A8}">
      <dgm:prSet phldrT="[Text]" custT="1"/>
      <dgm:spPr>
        <a:solidFill>
          <a:schemeClr val="tx2">
            <a:lumMod val="40000"/>
            <a:lumOff val="60000"/>
          </a:schemeClr>
        </a:solidFill>
      </dgm:spPr>
      <dgm:t>
        <a:bodyPr/>
        <a:lstStyle/>
        <a:p>
          <a:r>
            <a:rPr lang="nb-NO" sz="900" dirty="0">
              <a:solidFill>
                <a:schemeClr val="tx1"/>
              </a:solidFill>
            </a:rPr>
            <a:t>Gir penger</a:t>
          </a:r>
        </a:p>
      </dgm:t>
    </dgm:pt>
    <dgm:pt modelId="{5FD3CC6C-7A1D-47F7-8349-E20EEAEFF862}" type="parTrans" cxnId="{B33BA058-29C9-4EEA-9962-0B0EC6B1F468}">
      <dgm:prSet custT="1"/>
      <dgm:spPr>
        <a:ln>
          <a:solidFill>
            <a:schemeClr val="tx1">
              <a:lumMod val="60000"/>
              <a:lumOff val="40000"/>
            </a:schemeClr>
          </a:solidFill>
        </a:ln>
      </dgm:spPr>
      <dgm:t>
        <a:bodyPr/>
        <a:lstStyle/>
        <a:p>
          <a:endParaRPr lang="nb-NO" sz="400"/>
        </a:p>
      </dgm:t>
    </dgm:pt>
    <dgm:pt modelId="{199D794B-422F-40BD-846F-04FEA18FDF1B}" type="sibTrans" cxnId="{B33BA058-29C9-4EEA-9962-0B0EC6B1F468}">
      <dgm:prSet/>
      <dgm:spPr/>
      <dgm:t>
        <a:bodyPr/>
        <a:lstStyle/>
        <a:p>
          <a:endParaRPr lang="nb-NO" sz="1600"/>
        </a:p>
      </dgm:t>
    </dgm:pt>
    <dgm:pt modelId="{6BF88921-6658-4E83-B6FE-3EEFC3B52D6D}">
      <dgm:prSet phldrT="[Text]" custT="1"/>
      <dgm:spPr>
        <a:solidFill>
          <a:schemeClr val="accent3">
            <a:lumMod val="40000"/>
            <a:lumOff val="60000"/>
          </a:schemeClr>
        </a:solidFill>
      </dgm:spPr>
      <dgm:t>
        <a:bodyPr/>
        <a:lstStyle/>
        <a:p>
          <a:r>
            <a:rPr lang="nb-NO" sz="900" dirty="0">
              <a:solidFill>
                <a:schemeClr val="tx1"/>
              </a:solidFill>
            </a:rPr>
            <a:t>Gir ikke penger</a:t>
          </a:r>
        </a:p>
      </dgm:t>
    </dgm:pt>
    <dgm:pt modelId="{B20B72E6-1277-47E1-9DFB-546D68862C86}" type="parTrans" cxnId="{5E46475C-67B0-4BA5-901F-00F610761B84}">
      <dgm:prSet custT="1"/>
      <dgm:spPr>
        <a:ln>
          <a:solidFill>
            <a:schemeClr val="tx1">
              <a:lumMod val="60000"/>
              <a:lumOff val="40000"/>
            </a:schemeClr>
          </a:solidFill>
        </a:ln>
      </dgm:spPr>
      <dgm:t>
        <a:bodyPr/>
        <a:lstStyle/>
        <a:p>
          <a:endParaRPr lang="nb-NO" sz="400"/>
        </a:p>
      </dgm:t>
    </dgm:pt>
    <dgm:pt modelId="{EEDD72F6-8E73-40BB-A16A-9D6D0FA70C6B}" type="sibTrans" cxnId="{5E46475C-67B0-4BA5-901F-00F610761B84}">
      <dgm:prSet/>
      <dgm:spPr/>
      <dgm:t>
        <a:bodyPr/>
        <a:lstStyle/>
        <a:p>
          <a:endParaRPr lang="nb-NO" sz="1600"/>
        </a:p>
      </dgm:t>
    </dgm:pt>
    <dgm:pt modelId="{8204ED5E-8279-49DB-9C9E-5FAD1897952D}">
      <dgm:prSet phldrT="[Text]" custT="1"/>
      <dgm:spPr>
        <a:solidFill>
          <a:schemeClr val="tx2">
            <a:lumMod val="40000"/>
            <a:lumOff val="60000"/>
          </a:schemeClr>
        </a:solidFill>
      </dgm:spPr>
      <dgm:t>
        <a:bodyPr/>
        <a:lstStyle/>
        <a:p>
          <a:r>
            <a:rPr lang="nb-NO" sz="900" dirty="0">
              <a:solidFill>
                <a:schemeClr val="tx1"/>
              </a:solidFill>
            </a:rPr>
            <a:t>Med på aktivitet</a:t>
          </a:r>
        </a:p>
      </dgm:t>
    </dgm:pt>
    <dgm:pt modelId="{A69557AE-B986-4496-926C-E1E30B0520F1}" type="parTrans" cxnId="{988C1E6F-DD7D-4776-941C-E2741D22C29C}">
      <dgm:prSet custT="1"/>
      <dgm:spPr>
        <a:ln>
          <a:solidFill>
            <a:schemeClr val="tx1">
              <a:lumMod val="60000"/>
              <a:lumOff val="40000"/>
            </a:schemeClr>
          </a:solidFill>
        </a:ln>
      </dgm:spPr>
      <dgm:t>
        <a:bodyPr/>
        <a:lstStyle/>
        <a:p>
          <a:endParaRPr lang="nb-NO" sz="400"/>
        </a:p>
      </dgm:t>
    </dgm:pt>
    <dgm:pt modelId="{288F2A0C-7C8C-4AD9-80C3-6E4ECCE722A0}" type="sibTrans" cxnId="{988C1E6F-DD7D-4776-941C-E2741D22C29C}">
      <dgm:prSet/>
      <dgm:spPr/>
      <dgm:t>
        <a:bodyPr/>
        <a:lstStyle/>
        <a:p>
          <a:endParaRPr lang="nb-NO" sz="1600"/>
        </a:p>
      </dgm:t>
    </dgm:pt>
    <dgm:pt modelId="{66126E5B-3676-4BDE-81F8-F6B0BB223C28}">
      <dgm:prSet phldrT="[Text]" custT="1"/>
      <dgm:spPr>
        <a:solidFill>
          <a:schemeClr val="tx2">
            <a:lumMod val="40000"/>
            <a:lumOff val="60000"/>
          </a:schemeClr>
        </a:solidFill>
      </dgm:spPr>
      <dgm:t>
        <a:bodyPr/>
        <a:lstStyle/>
        <a:p>
          <a:r>
            <a:rPr lang="nb-NO" sz="900" dirty="0">
              <a:solidFill>
                <a:schemeClr val="tx1"/>
              </a:solidFill>
            </a:rPr>
            <a:t>Gir penger</a:t>
          </a:r>
        </a:p>
      </dgm:t>
    </dgm:pt>
    <dgm:pt modelId="{5ECF4FC0-3A3C-41FE-B96F-EE6010F0ED12}" type="parTrans" cxnId="{08817B5D-9A18-44F0-9753-134E8E783E34}">
      <dgm:prSet custT="1"/>
      <dgm:spPr>
        <a:ln>
          <a:solidFill>
            <a:schemeClr val="tx1">
              <a:lumMod val="60000"/>
              <a:lumOff val="40000"/>
            </a:schemeClr>
          </a:solidFill>
        </a:ln>
      </dgm:spPr>
      <dgm:t>
        <a:bodyPr/>
        <a:lstStyle/>
        <a:p>
          <a:endParaRPr lang="nb-NO" sz="400"/>
        </a:p>
      </dgm:t>
    </dgm:pt>
    <dgm:pt modelId="{35C4B8CE-1D0A-40E2-A356-DEB1FAB421F4}" type="sibTrans" cxnId="{08817B5D-9A18-44F0-9753-134E8E783E34}">
      <dgm:prSet/>
      <dgm:spPr/>
      <dgm:t>
        <a:bodyPr/>
        <a:lstStyle/>
        <a:p>
          <a:endParaRPr lang="nb-NO" sz="1600"/>
        </a:p>
      </dgm:t>
    </dgm:pt>
    <dgm:pt modelId="{FA7A7E1C-3795-4C6A-932A-68BEE373C84D}">
      <dgm:prSet phldrT="[Text]" custT="1"/>
      <dgm:spPr>
        <a:solidFill>
          <a:schemeClr val="accent3">
            <a:lumMod val="40000"/>
            <a:lumOff val="60000"/>
          </a:schemeClr>
        </a:solidFill>
      </dgm:spPr>
      <dgm:t>
        <a:bodyPr/>
        <a:lstStyle/>
        <a:p>
          <a:r>
            <a:rPr lang="nb-NO" sz="900" dirty="0">
              <a:solidFill>
                <a:schemeClr val="tx1"/>
              </a:solidFill>
            </a:rPr>
            <a:t>Gir ikke penger</a:t>
          </a:r>
        </a:p>
      </dgm:t>
    </dgm:pt>
    <dgm:pt modelId="{14AF2BE3-9753-45D7-988C-CE6A069F4503}" type="parTrans" cxnId="{63B270C0-E024-42EE-8E53-52A2508DC7EF}">
      <dgm:prSet custT="1"/>
      <dgm:spPr>
        <a:ln>
          <a:solidFill>
            <a:schemeClr val="tx1">
              <a:lumMod val="60000"/>
              <a:lumOff val="40000"/>
            </a:schemeClr>
          </a:solidFill>
        </a:ln>
      </dgm:spPr>
      <dgm:t>
        <a:bodyPr/>
        <a:lstStyle/>
        <a:p>
          <a:endParaRPr lang="nb-NO" sz="400"/>
        </a:p>
      </dgm:t>
    </dgm:pt>
    <dgm:pt modelId="{41397935-7DD6-4F1B-9355-013200BA788A}" type="sibTrans" cxnId="{63B270C0-E024-42EE-8E53-52A2508DC7EF}">
      <dgm:prSet/>
      <dgm:spPr/>
      <dgm:t>
        <a:bodyPr/>
        <a:lstStyle/>
        <a:p>
          <a:endParaRPr lang="nb-NO" sz="1600"/>
        </a:p>
      </dgm:t>
    </dgm:pt>
    <dgm:pt modelId="{4E3C2DE9-388A-43AA-8B1B-969E28BE5E13}">
      <dgm:prSet phldrT="[Text]" custT="1"/>
      <dgm:spPr>
        <a:solidFill>
          <a:schemeClr val="accent3">
            <a:lumMod val="40000"/>
            <a:lumOff val="60000"/>
          </a:schemeClr>
        </a:solidFill>
      </dgm:spPr>
      <dgm:t>
        <a:bodyPr/>
        <a:lstStyle/>
        <a:p>
          <a:r>
            <a:rPr lang="nb-NO" sz="900" dirty="0">
              <a:solidFill>
                <a:schemeClr val="tx1"/>
              </a:solidFill>
            </a:rPr>
            <a:t>Ikke med på aktivitet</a:t>
          </a:r>
        </a:p>
      </dgm:t>
    </dgm:pt>
    <dgm:pt modelId="{20287F46-56D4-4F9A-993E-E9D799478946}" type="parTrans" cxnId="{44FED404-FD6E-4EDC-B841-335E5128A5BE}">
      <dgm:prSet custT="1"/>
      <dgm:spPr>
        <a:ln>
          <a:solidFill>
            <a:schemeClr val="tx1">
              <a:lumMod val="60000"/>
              <a:lumOff val="40000"/>
            </a:schemeClr>
          </a:solidFill>
        </a:ln>
      </dgm:spPr>
      <dgm:t>
        <a:bodyPr/>
        <a:lstStyle/>
        <a:p>
          <a:endParaRPr lang="nb-NO" sz="400"/>
        </a:p>
      </dgm:t>
    </dgm:pt>
    <dgm:pt modelId="{C7816774-9401-464A-9EDE-62C8D9176B0E}" type="sibTrans" cxnId="{44FED404-FD6E-4EDC-B841-335E5128A5BE}">
      <dgm:prSet/>
      <dgm:spPr/>
      <dgm:t>
        <a:bodyPr/>
        <a:lstStyle/>
        <a:p>
          <a:endParaRPr lang="nb-NO" sz="1600"/>
        </a:p>
      </dgm:t>
    </dgm:pt>
    <dgm:pt modelId="{79C863EF-2917-4AC8-BFDD-E1831255B478}">
      <dgm:prSet phldrT="[Text]" custT="1"/>
      <dgm:spPr>
        <a:solidFill>
          <a:schemeClr val="tx2">
            <a:lumMod val="40000"/>
            <a:lumOff val="60000"/>
          </a:schemeClr>
        </a:solidFill>
      </dgm:spPr>
      <dgm:t>
        <a:bodyPr/>
        <a:lstStyle/>
        <a:p>
          <a:r>
            <a:rPr lang="nb-NO" sz="900" dirty="0">
              <a:solidFill>
                <a:schemeClr val="tx1"/>
              </a:solidFill>
            </a:rPr>
            <a:t>Gir penger</a:t>
          </a:r>
        </a:p>
      </dgm:t>
    </dgm:pt>
    <dgm:pt modelId="{DCC82C6E-5881-47B7-93B7-DE786141D6A7}" type="parTrans" cxnId="{A8336554-4A7D-41E8-821F-3685AA953536}">
      <dgm:prSet custT="1"/>
      <dgm:spPr>
        <a:ln>
          <a:solidFill>
            <a:schemeClr val="tx1">
              <a:lumMod val="60000"/>
              <a:lumOff val="40000"/>
            </a:schemeClr>
          </a:solidFill>
        </a:ln>
      </dgm:spPr>
      <dgm:t>
        <a:bodyPr/>
        <a:lstStyle/>
        <a:p>
          <a:endParaRPr lang="nb-NO" sz="400"/>
        </a:p>
      </dgm:t>
    </dgm:pt>
    <dgm:pt modelId="{09B36A2B-47EB-43E6-B7A3-E10225059A42}" type="sibTrans" cxnId="{A8336554-4A7D-41E8-821F-3685AA953536}">
      <dgm:prSet/>
      <dgm:spPr/>
      <dgm:t>
        <a:bodyPr/>
        <a:lstStyle/>
        <a:p>
          <a:endParaRPr lang="nb-NO" sz="1600"/>
        </a:p>
      </dgm:t>
    </dgm:pt>
    <dgm:pt modelId="{D39B76B7-4F32-4766-8FE1-0412C969326C}">
      <dgm:prSet phldrT="[Text]" custT="1"/>
      <dgm:spPr>
        <a:solidFill>
          <a:schemeClr val="accent3">
            <a:lumMod val="40000"/>
            <a:lumOff val="60000"/>
          </a:schemeClr>
        </a:solidFill>
      </dgm:spPr>
      <dgm:t>
        <a:bodyPr/>
        <a:lstStyle/>
        <a:p>
          <a:r>
            <a:rPr lang="nb-NO" sz="900" dirty="0">
              <a:solidFill>
                <a:schemeClr val="tx1"/>
              </a:solidFill>
            </a:rPr>
            <a:t>Gir ikke penger</a:t>
          </a:r>
        </a:p>
      </dgm:t>
    </dgm:pt>
    <dgm:pt modelId="{D0177553-45DC-4D95-BC4A-9883B4887C62}" type="parTrans" cxnId="{DDB97382-64EF-4D4B-9E69-108DA018CEDE}">
      <dgm:prSet custT="1"/>
      <dgm:spPr>
        <a:ln>
          <a:solidFill>
            <a:schemeClr val="tx1">
              <a:lumMod val="60000"/>
              <a:lumOff val="40000"/>
            </a:schemeClr>
          </a:solidFill>
        </a:ln>
      </dgm:spPr>
      <dgm:t>
        <a:bodyPr/>
        <a:lstStyle/>
        <a:p>
          <a:endParaRPr lang="nb-NO" sz="400"/>
        </a:p>
      </dgm:t>
    </dgm:pt>
    <dgm:pt modelId="{8D308F94-3A84-4E0E-8A0B-4296B875D713}" type="sibTrans" cxnId="{DDB97382-64EF-4D4B-9E69-108DA018CEDE}">
      <dgm:prSet/>
      <dgm:spPr/>
      <dgm:t>
        <a:bodyPr/>
        <a:lstStyle/>
        <a:p>
          <a:endParaRPr lang="nb-NO" sz="1600"/>
        </a:p>
      </dgm:t>
    </dgm:pt>
    <dgm:pt modelId="{CD053222-963B-4B03-9C2B-C71D6CE81A1A}">
      <dgm:prSet phldrT="[Text]" custT="1"/>
      <dgm:spPr>
        <a:solidFill>
          <a:schemeClr val="tx1">
            <a:lumMod val="60000"/>
            <a:lumOff val="40000"/>
          </a:schemeClr>
        </a:solidFill>
      </dgm:spPr>
      <dgm:t>
        <a:bodyPr/>
        <a:lstStyle/>
        <a:p>
          <a:r>
            <a:rPr lang="nb-NO" sz="900" dirty="0"/>
            <a:t>4%</a:t>
          </a:r>
        </a:p>
      </dgm:t>
    </dgm:pt>
    <dgm:pt modelId="{6A8EAEFE-D003-4ACB-8037-9AF7C0D840C2}" type="parTrans" cxnId="{37DBE8EF-B6AE-41AC-B10B-83AF0489C001}">
      <dgm:prSet custT="1"/>
      <dgm:spPr>
        <a:ln>
          <a:solidFill>
            <a:schemeClr val="tx1">
              <a:lumMod val="60000"/>
              <a:lumOff val="40000"/>
            </a:schemeClr>
          </a:solidFill>
        </a:ln>
      </dgm:spPr>
      <dgm:t>
        <a:bodyPr/>
        <a:lstStyle/>
        <a:p>
          <a:endParaRPr lang="nb-NO" sz="400"/>
        </a:p>
      </dgm:t>
    </dgm:pt>
    <dgm:pt modelId="{282058C0-A8C2-44D5-A0BC-ED9CF07D2017}" type="sibTrans" cxnId="{37DBE8EF-B6AE-41AC-B10B-83AF0489C001}">
      <dgm:prSet/>
      <dgm:spPr/>
      <dgm:t>
        <a:bodyPr/>
        <a:lstStyle/>
        <a:p>
          <a:endParaRPr lang="nb-NO" sz="1600"/>
        </a:p>
      </dgm:t>
    </dgm:pt>
    <dgm:pt modelId="{F6E38A3D-1A12-4387-94E7-4674322496B6}">
      <dgm:prSet phldrT="[Text]" custT="1"/>
      <dgm:spPr>
        <a:solidFill>
          <a:schemeClr val="tx1">
            <a:lumMod val="60000"/>
            <a:lumOff val="40000"/>
          </a:schemeClr>
        </a:solidFill>
      </dgm:spPr>
      <dgm:t>
        <a:bodyPr/>
        <a:lstStyle/>
        <a:p>
          <a:r>
            <a:rPr lang="nb-NO" sz="900" dirty="0"/>
            <a:t>2%</a:t>
          </a:r>
        </a:p>
      </dgm:t>
    </dgm:pt>
    <dgm:pt modelId="{24D165A5-42CC-4D51-9512-D99800B97241}" type="parTrans" cxnId="{D87561A5-2C22-4D11-8960-4C6E94AEF877}">
      <dgm:prSet custT="1"/>
      <dgm:spPr>
        <a:ln>
          <a:solidFill>
            <a:schemeClr val="tx1">
              <a:lumMod val="60000"/>
              <a:lumOff val="40000"/>
            </a:schemeClr>
          </a:solidFill>
        </a:ln>
      </dgm:spPr>
      <dgm:t>
        <a:bodyPr/>
        <a:lstStyle/>
        <a:p>
          <a:endParaRPr lang="nb-NO" sz="400"/>
        </a:p>
      </dgm:t>
    </dgm:pt>
    <dgm:pt modelId="{43E4D959-FA63-436B-8A06-C149B6D2C64C}" type="sibTrans" cxnId="{D87561A5-2C22-4D11-8960-4C6E94AEF877}">
      <dgm:prSet/>
      <dgm:spPr/>
      <dgm:t>
        <a:bodyPr/>
        <a:lstStyle/>
        <a:p>
          <a:endParaRPr lang="nb-NO" sz="1600"/>
        </a:p>
      </dgm:t>
    </dgm:pt>
    <dgm:pt modelId="{D10D9337-2643-4F84-970F-DD54714C15DD}">
      <dgm:prSet phldrT="[Text]" custT="1"/>
      <dgm:spPr>
        <a:solidFill>
          <a:schemeClr val="tx1">
            <a:lumMod val="60000"/>
            <a:lumOff val="40000"/>
          </a:schemeClr>
        </a:solidFill>
      </dgm:spPr>
      <dgm:t>
        <a:bodyPr/>
        <a:lstStyle/>
        <a:p>
          <a:r>
            <a:rPr lang="nb-NO" sz="900" dirty="0"/>
            <a:t>7%</a:t>
          </a:r>
        </a:p>
      </dgm:t>
    </dgm:pt>
    <dgm:pt modelId="{CDE5AF83-4BE5-4AE0-8EBB-40E381848E12}" type="parTrans" cxnId="{FC5CF694-CE7B-46BA-8E20-88D371C066AC}">
      <dgm:prSet custT="1"/>
      <dgm:spPr>
        <a:ln>
          <a:solidFill>
            <a:schemeClr val="tx1">
              <a:lumMod val="60000"/>
              <a:lumOff val="40000"/>
            </a:schemeClr>
          </a:solidFill>
        </a:ln>
      </dgm:spPr>
      <dgm:t>
        <a:bodyPr/>
        <a:lstStyle/>
        <a:p>
          <a:endParaRPr lang="nb-NO" sz="400"/>
        </a:p>
      </dgm:t>
    </dgm:pt>
    <dgm:pt modelId="{9E1E6B50-7B76-4F76-B4BF-C9A9699DFE19}" type="sibTrans" cxnId="{FC5CF694-CE7B-46BA-8E20-88D371C066AC}">
      <dgm:prSet/>
      <dgm:spPr/>
      <dgm:t>
        <a:bodyPr/>
        <a:lstStyle/>
        <a:p>
          <a:endParaRPr lang="nb-NO" sz="1600"/>
        </a:p>
      </dgm:t>
    </dgm:pt>
    <dgm:pt modelId="{13E37429-BF41-43F0-B4C3-36E36529C80C}">
      <dgm:prSet phldrT="[Text]" custT="1"/>
      <dgm:spPr>
        <a:solidFill>
          <a:schemeClr val="accent3">
            <a:lumMod val="40000"/>
            <a:lumOff val="60000"/>
          </a:schemeClr>
        </a:solidFill>
      </dgm:spPr>
      <dgm:t>
        <a:bodyPr/>
        <a:lstStyle/>
        <a:p>
          <a:r>
            <a:rPr lang="nb-NO" sz="900" dirty="0">
              <a:solidFill>
                <a:schemeClr val="tx1"/>
              </a:solidFill>
            </a:rPr>
            <a:t>Ikke medlem</a:t>
          </a:r>
        </a:p>
      </dgm:t>
    </dgm:pt>
    <dgm:pt modelId="{BA6D0155-6378-4D5D-93E5-2268C2EEAA3B}" type="sibTrans" cxnId="{9DB06BF9-89A6-4171-808A-EA2D68600C49}">
      <dgm:prSet/>
      <dgm:spPr/>
      <dgm:t>
        <a:bodyPr/>
        <a:lstStyle/>
        <a:p>
          <a:endParaRPr lang="nb-NO" sz="1600"/>
        </a:p>
      </dgm:t>
    </dgm:pt>
    <dgm:pt modelId="{663CA16E-DBD1-4F12-8B18-2F2209C4EF2B}" type="parTrans" cxnId="{9DB06BF9-89A6-4171-808A-EA2D68600C49}">
      <dgm:prSet custT="1"/>
      <dgm:spPr>
        <a:ln>
          <a:solidFill>
            <a:schemeClr val="tx1">
              <a:lumMod val="60000"/>
              <a:lumOff val="40000"/>
            </a:schemeClr>
          </a:solidFill>
        </a:ln>
      </dgm:spPr>
      <dgm:t>
        <a:bodyPr/>
        <a:lstStyle/>
        <a:p>
          <a:endParaRPr lang="nb-NO" sz="400"/>
        </a:p>
      </dgm:t>
    </dgm:pt>
    <dgm:pt modelId="{C924E386-97C1-4F35-B3DD-8566CC40D2B6}">
      <dgm:prSet phldrT="[Text]" custT="1"/>
      <dgm:spPr>
        <a:solidFill>
          <a:schemeClr val="tx1">
            <a:lumMod val="60000"/>
            <a:lumOff val="40000"/>
          </a:schemeClr>
        </a:solidFill>
      </dgm:spPr>
      <dgm:t>
        <a:bodyPr/>
        <a:lstStyle/>
        <a:p>
          <a:r>
            <a:rPr lang="nb-NO" sz="900" dirty="0"/>
            <a:t>2%</a:t>
          </a:r>
        </a:p>
      </dgm:t>
    </dgm:pt>
    <dgm:pt modelId="{5BC13644-CA66-4791-AE43-D6000C2A3DC7}" type="parTrans" cxnId="{923B5849-D4D3-4B91-80A1-4A19E74A89C2}">
      <dgm:prSet custT="1"/>
      <dgm:spPr>
        <a:ln>
          <a:solidFill>
            <a:schemeClr val="tx1">
              <a:lumMod val="60000"/>
              <a:lumOff val="40000"/>
            </a:schemeClr>
          </a:solidFill>
        </a:ln>
      </dgm:spPr>
      <dgm:t>
        <a:bodyPr/>
        <a:lstStyle/>
        <a:p>
          <a:endParaRPr lang="nb-NO" sz="400"/>
        </a:p>
      </dgm:t>
    </dgm:pt>
    <dgm:pt modelId="{48EA0923-A263-4F8F-90D7-E42ECBB14AC3}" type="sibTrans" cxnId="{923B5849-D4D3-4B91-80A1-4A19E74A89C2}">
      <dgm:prSet/>
      <dgm:spPr/>
      <dgm:t>
        <a:bodyPr/>
        <a:lstStyle/>
        <a:p>
          <a:endParaRPr lang="nb-NO" sz="1600"/>
        </a:p>
      </dgm:t>
    </dgm:pt>
    <dgm:pt modelId="{A2A28762-8104-429E-B870-521A770ADC29}">
      <dgm:prSet phldrT="[Text]" custT="1"/>
      <dgm:spPr>
        <a:solidFill>
          <a:schemeClr val="tx1">
            <a:lumMod val="60000"/>
            <a:lumOff val="40000"/>
          </a:schemeClr>
        </a:solidFill>
      </dgm:spPr>
      <dgm:t>
        <a:bodyPr/>
        <a:lstStyle/>
        <a:p>
          <a:r>
            <a:rPr lang="nb-NO" sz="900" dirty="0"/>
            <a:t>1%</a:t>
          </a:r>
        </a:p>
      </dgm:t>
    </dgm:pt>
    <dgm:pt modelId="{105B26B2-EB8A-4A5B-B0A1-610B9F28DCA8}" type="parTrans" cxnId="{92F27447-745D-42CB-8B8B-720013439E0B}">
      <dgm:prSet custT="1"/>
      <dgm:spPr>
        <a:ln>
          <a:solidFill>
            <a:schemeClr val="tx1">
              <a:lumMod val="60000"/>
              <a:lumOff val="40000"/>
            </a:schemeClr>
          </a:solidFill>
        </a:ln>
      </dgm:spPr>
      <dgm:t>
        <a:bodyPr/>
        <a:lstStyle/>
        <a:p>
          <a:endParaRPr lang="nb-NO" sz="400"/>
        </a:p>
      </dgm:t>
    </dgm:pt>
    <dgm:pt modelId="{6A774E03-798C-437A-BAD2-7813FB2EB438}" type="sibTrans" cxnId="{92F27447-745D-42CB-8B8B-720013439E0B}">
      <dgm:prSet/>
      <dgm:spPr/>
      <dgm:t>
        <a:bodyPr/>
        <a:lstStyle/>
        <a:p>
          <a:endParaRPr lang="nb-NO" sz="1600"/>
        </a:p>
      </dgm:t>
    </dgm:pt>
    <dgm:pt modelId="{FD2FC08A-E7BB-4CEB-9BAA-50CE613F9964}">
      <dgm:prSet phldrT="[Text]" custT="1"/>
      <dgm:spPr>
        <a:solidFill>
          <a:schemeClr val="tx1">
            <a:lumMod val="60000"/>
            <a:lumOff val="40000"/>
          </a:schemeClr>
        </a:solidFill>
      </dgm:spPr>
      <dgm:t>
        <a:bodyPr/>
        <a:lstStyle/>
        <a:p>
          <a:r>
            <a:rPr lang="nb-NO" sz="900" dirty="0"/>
            <a:t>1%</a:t>
          </a:r>
        </a:p>
      </dgm:t>
    </dgm:pt>
    <dgm:pt modelId="{5F2D3ADF-2C62-4D3C-BB30-655D4E681A9E}" type="parTrans" cxnId="{D8FFC829-6516-48EE-997E-921103F375E3}">
      <dgm:prSet custT="1"/>
      <dgm:spPr>
        <a:ln>
          <a:solidFill>
            <a:schemeClr val="tx1">
              <a:lumMod val="60000"/>
              <a:lumOff val="40000"/>
            </a:schemeClr>
          </a:solidFill>
        </a:ln>
      </dgm:spPr>
      <dgm:t>
        <a:bodyPr/>
        <a:lstStyle/>
        <a:p>
          <a:endParaRPr lang="nb-NO" sz="400"/>
        </a:p>
      </dgm:t>
    </dgm:pt>
    <dgm:pt modelId="{E47DB7C3-2069-4DF9-BAF5-453BFFB67EDB}" type="sibTrans" cxnId="{D8FFC829-6516-48EE-997E-921103F375E3}">
      <dgm:prSet/>
      <dgm:spPr/>
      <dgm:t>
        <a:bodyPr/>
        <a:lstStyle/>
        <a:p>
          <a:endParaRPr lang="nb-NO" sz="1600"/>
        </a:p>
      </dgm:t>
    </dgm:pt>
    <dgm:pt modelId="{F7575386-5E7F-4719-BAAF-2F99E0CB410D}">
      <dgm:prSet phldrT="[Text]" custT="1"/>
      <dgm:spPr>
        <a:solidFill>
          <a:schemeClr val="tx1">
            <a:lumMod val="60000"/>
            <a:lumOff val="40000"/>
          </a:schemeClr>
        </a:solidFill>
      </dgm:spPr>
      <dgm:t>
        <a:bodyPr/>
        <a:lstStyle/>
        <a:p>
          <a:r>
            <a:rPr lang="nb-NO" sz="900" dirty="0"/>
            <a:t>9%</a:t>
          </a:r>
        </a:p>
      </dgm:t>
    </dgm:pt>
    <dgm:pt modelId="{52CEE835-5D6B-47FB-A149-80E1C37C18C1}" type="parTrans" cxnId="{CB7FD959-78A4-4033-A7FE-A05A783797F3}">
      <dgm:prSet custT="1"/>
      <dgm:spPr>
        <a:ln>
          <a:solidFill>
            <a:schemeClr val="tx1">
              <a:lumMod val="60000"/>
              <a:lumOff val="40000"/>
            </a:schemeClr>
          </a:solidFill>
        </a:ln>
      </dgm:spPr>
      <dgm:t>
        <a:bodyPr/>
        <a:lstStyle/>
        <a:p>
          <a:endParaRPr lang="nb-NO" sz="400"/>
        </a:p>
      </dgm:t>
    </dgm:pt>
    <dgm:pt modelId="{0613AD1D-F0C3-49EE-9165-8F6F2F558F4B}" type="sibTrans" cxnId="{CB7FD959-78A4-4033-A7FE-A05A783797F3}">
      <dgm:prSet/>
      <dgm:spPr/>
      <dgm:t>
        <a:bodyPr/>
        <a:lstStyle/>
        <a:p>
          <a:endParaRPr lang="nb-NO" sz="1600"/>
        </a:p>
      </dgm:t>
    </dgm:pt>
    <dgm:pt modelId="{D7286335-31E0-4EAD-9DDE-44A3B01BB897}">
      <dgm:prSet phldrT="[Text]" custT="1"/>
      <dgm:spPr>
        <a:solidFill>
          <a:schemeClr val="tx1">
            <a:lumMod val="60000"/>
            <a:lumOff val="40000"/>
          </a:schemeClr>
        </a:solidFill>
      </dgm:spPr>
      <dgm:t>
        <a:bodyPr/>
        <a:lstStyle/>
        <a:p>
          <a:r>
            <a:rPr lang="nb-NO" sz="900" dirty="0"/>
            <a:t>12%</a:t>
          </a:r>
        </a:p>
      </dgm:t>
    </dgm:pt>
    <dgm:pt modelId="{89D36496-ED43-4A5C-A683-A3F5C36C55F2}" type="parTrans" cxnId="{DA9C8E86-FCB9-48F3-A0FE-51FFAE0319E7}">
      <dgm:prSet custT="1"/>
      <dgm:spPr>
        <a:ln>
          <a:solidFill>
            <a:schemeClr val="tx1">
              <a:lumMod val="60000"/>
              <a:lumOff val="40000"/>
            </a:schemeClr>
          </a:solidFill>
        </a:ln>
      </dgm:spPr>
      <dgm:t>
        <a:bodyPr/>
        <a:lstStyle/>
        <a:p>
          <a:endParaRPr lang="nb-NO" sz="400"/>
        </a:p>
      </dgm:t>
    </dgm:pt>
    <dgm:pt modelId="{7EE79992-C967-4BC5-9EE9-0B507F316743}" type="sibTrans" cxnId="{DA9C8E86-FCB9-48F3-A0FE-51FFAE0319E7}">
      <dgm:prSet/>
      <dgm:spPr/>
      <dgm:t>
        <a:bodyPr/>
        <a:lstStyle/>
        <a:p>
          <a:endParaRPr lang="nb-NO" sz="1600"/>
        </a:p>
      </dgm:t>
    </dgm:pt>
    <dgm:pt modelId="{44A9058F-9D6C-4966-9368-FAD653C75FD1}" type="pres">
      <dgm:prSet presAssocID="{2A6DE5F3-43BE-459B-9A5A-C6740DBA7073}" presName="diagram" presStyleCnt="0">
        <dgm:presLayoutVars>
          <dgm:chPref val="1"/>
          <dgm:dir/>
          <dgm:animOne val="branch"/>
          <dgm:animLvl val="lvl"/>
          <dgm:resizeHandles val="exact"/>
        </dgm:presLayoutVars>
      </dgm:prSet>
      <dgm:spPr/>
      <dgm:t>
        <a:bodyPr/>
        <a:lstStyle/>
        <a:p>
          <a:endParaRPr lang="nb-NO"/>
        </a:p>
      </dgm:t>
    </dgm:pt>
    <dgm:pt modelId="{9698C953-AD12-4DD6-B653-C6540FBF2C60}" type="pres">
      <dgm:prSet presAssocID="{823E8DD8-10E8-434A-9246-DD351E25FD29}" presName="root1" presStyleCnt="0"/>
      <dgm:spPr/>
    </dgm:pt>
    <dgm:pt modelId="{0633193F-29F0-4F4A-9158-1662E7194A90}" type="pres">
      <dgm:prSet presAssocID="{823E8DD8-10E8-434A-9246-DD351E25FD29}" presName="LevelOneTextNode" presStyleLbl="node0" presStyleIdx="0" presStyleCnt="1">
        <dgm:presLayoutVars>
          <dgm:chPref val="3"/>
        </dgm:presLayoutVars>
      </dgm:prSet>
      <dgm:spPr/>
      <dgm:t>
        <a:bodyPr/>
        <a:lstStyle/>
        <a:p>
          <a:endParaRPr lang="nb-NO"/>
        </a:p>
      </dgm:t>
    </dgm:pt>
    <dgm:pt modelId="{ABC8E5E2-0B5A-46A0-A4B9-73B2E182B957}" type="pres">
      <dgm:prSet presAssocID="{823E8DD8-10E8-434A-9246-DD351E25FD29}" presName="level2hierChild" presStyleCnt="0"/>
      <dgm:spPr/>
    </dgm:pt>
    <dgm:pt modelId="{5E0338E6-34AC-48B8-9241-E3C183424043}" type="pres">
      <dgm:prSet presAssocID="{0A11D479-6DEB-4987-A51B-101C1F337331}" presName="conn2-1" presStyleLbl="parChTrans1D2" presStyleIdx="0" presStyleCnt="2"/>
      <dgm:spPr/>
      <dgm:t>
        <a:bodyPr/>
        <a:lstStyle/>
        <a:p>
          <a:endParaRPr lang="nb-NO"/>
        </a:p>
      </dgm:t>
    </dgm:pt>
    <dgm:pt modelId="{113FA202-2733-4A9E-A908-C260017A3159}" type="pres">
      <dgm:prSet presAssocID="{0A11D479-6DEB-4987-A51B-101C1F337331}" presName="connTx" presStyleLbl="parChTrans1D2" presStyleIdx="0" presStyleCnt="2"/>
      <dgm:spPr/>
      <dgm:t>
        <a:bodyPr/>
        <a:lstStyle/>
        <a:p>
          <a:endParaRPr lang="nb-NO"/>
        </a:p>
      </dgm:t>
    </dgm:pt>
    <dgm:pt modelId="{7846D72C-AE72-475B-B970-4CEAC6C1C8A1}" type="pres">
      <dgm:prSet presAssocID="{B56BB118-852A-4516-A54A-4885B43AB474}" presName="root2" presStyleCnt="0"/>
      <dgm:spPr/>
    </dgm:pt>
    <dgm:pt modelId="{6AD8EF36-BDA8-459F-8917-DF5148BAFAE1}" type="pres">
      <dgm:prSet presAssocID="{B56BB118-852A-4516-A54A-4885B43AB474}" presName="LevelTwoTextNode" presStyleLbl="node2" presStyleIdx="0" presStyleCnt="2">
        <dgm:presLayoutVars>
          <dgm:chPref val="3"/>
        </dgm:presLayoutVars>
      </dgm:prSet>
      <dgm:spPr/>
      <dgm:t>
        <a:bodyPr/>
        <a:lstStyle/>
        <a:p>
          <a:endParaRPr lang="nb-NO"/>
        </a:p>
      </dgm:t>
    </dgm:pt>
    <dgm:pt modelId="{763F91CD-D412-4499-911C-C02F52E230D2}" type="pres">
      <dgm:prSet presAssocID="{B56BB118-852A-4516-A54A-4885B43AB474}" presName="level3hierChild" presStyleCnt="0"/>
      <dgm:spPr/>
    </dgm:pt>
    <dgm:pt modelId="{8AEDD6AA-1BAC-4C9C-B968-D8B4C9E3C19D}" type="pres">
      <dgm:prSet presAssocID="{BB29CFCE-CBC5-493E-AD24-D564C0489878}" presName="conn2-1" presStyleLbl="parChTrans1D3" presStyleIdx="0" presStyleCnt="4"/>
      <dgm:spPr/>
      <dgm:t>
        <a:bodyPr/>
        <a:lstStyle/>
        <a:p>
          <a:endParaRPr lang="nb-NO"/>
        </a:p>
      </dgm:t>
    </dgm:pt>
    <dgm:pt modelId="{732CCF15-F6A0-49CB-915F-D27496A647D9}" type="pres">
      <dgm:prSet presAssocID="{BB29CFCE-CBC5-493E-AD24-D564C0489878}" presName="connTx" presStyleLbl="parChTrans1D3" presStyleIdx="0" presStyleCnt="4"/>
      <dgm:spPr/>
      <dgm:t>
        <a:bodyPr/>
        <a:lstStyle/>
        <a:p>
          <a:endParaRPr lang="nb-NO"/>
        </a:p>
      </dgm:t>
    </dgm:pt>
    <dgm:pt modelId="{1B6ABFA0-7270-4110-978E-BA4B04466CB5}" type="pres">
      <dgm:prSet presAssocID="{DDA18579-8458-4329-A6B7-FDA4A6E0EF03}" presName="root2" presStyleCnt="0"/>
      <dgm:spPr/>
    </dgm:pt>
    <dgm:pt modelId="{71FB0E4D-633E-4F80-BADF-1AB97A523628}" type="pres">
      <dgm:prSet presAssocID="{DDA18579-8458-4329-A6B7-FDA4A6E0EF03}" presName="LevelTwoTextNode" presStyleLbl="node3" presStyleIdx="0" presStyleCnt="4">
        <dgm:presLayoutVars>
          <dgm:chPref val="3"/>
        </dgm:presLayoutVars>
      </dgm:prSet>
      <dgm:spPr/>
      <dgm:t>
        <a:bodyPr/>
        <a:lstStyle/>
        <a:p>
          <a:endParaRPr lang="nb-NO"/>
        </a:p>
      </dgm:t>
    </dgm:pt>
    <dgm:pt modelId="{44514E8D-A3F0-4DAB-91E2-065AC036A194}" type="pres">
      <dgm:prSet presAssocID="{DDA18579-8458-4329-A6B7-FDA4A6E0EF03}" presName="level3hierChild" presStyleCnt="0"/>
      <dgm:spPr/>
    </dgm:pt>
    <dgm:pt modelId="{B1C58D45-840A-4CEC-AB71-34A18FF6E115}" type="pres">
      <dgm:prSet presAssocID="{270CCE1E-9299-4496-A70E-79844E2E4E78}" presName="conn2-1" presStyleLbl="parChTrans1D4" presStyleIdx="0" presStyleCnt="16"/>
      <dgm:spPr/>
      <dgm:t>
        <a:bodyPr/>
        <a:lstStyle/>
        <a:p>
          <a:endParaRPr lang="nb-NO"/>
        </a:p>
      </dgm:t>
    </dgm:pt>
    <dgm:pt modelId="{29A60398-368D-4E7F-B948-32DA371AD6A7}" type="pres">
      <dgm:prSet presAssocID="{270CCE1E-9299-4496-A70E-79844E2E4E78}" presName="connTx" presStyleLbl="parChTrans1D4" presStyleIdx="0" presStyleCnt="16"/>
      <dgm:spPr/>
      <dgm:t>
        <a:bodyPr/>
        <a:lstStyle/>
        <a:p>
          <a:endParaRPr lang="nb-NO"/>
        </a:p>
      </dgm:t>
    </dgm:pt>
    <dgm:pt modelId="{1337A54E-3844-47A8-8917-F54AE3F76D7F}" type="pres">
      <dgm:prSet presAssocID="{E5D10539-31F0-4664-AEE6-F62DFC2572F7}" presName="root2" presStyleCnt="0"/>
      <dgm:spPr/>
    </dgm:pt>
    <dgm:pt modelId="{809682EB-209D-4072-B438-AD2614045E8A}" type="pres">
      <dgm:prSet presAssocID="{E5D10539-31F0-4664-AEE6-F62DFC2572F7}" presName="LevelTwoTextNode" presStyleLbl="node4" presStyleIdx="0" presStyleCnt="16">
        <dgm:presLayoutVars>
          <dgm:chPref val="3"/>
        </dgm:presLayoutVars>
      </dgm:prSet>
      <dgm:spPr/>
      <dgm:t>
        <a:bodyPr/>
        <a:lstStyle/>
        <a:p>
          <a:endParaRPr lang="nb-NO"/>
        </a:p>
      </dgm:t>
    </dgm:pt>
    <dgm:pt modelId="{ABC18DBB-3BB9-47BA-9BF9-E1637EF6DCF2}" type="pres">
      <dgm:prSet presAssocID="{E5D10539-31F0-4664-AEE6-F62DFC2572F7}" presName="level3hierChild" presStyleCnt="0"/>
      <dgm:spPr/>
    </dgm:pt>
    <dgm:pt modelId="{535177D8-0B94-466D-A255-B99DA9611CFC}" type="pres">
      <dgm:prSet presAssocID="{6A8EAEFE-D003-4ACB-8037-9AF7C0D840C2}" presName="conn2-1" presStyleLbl="parChTrans1D4" presStyleIdx="1" presStyleCnt="16"/>
      <dgm:spPr/>
      <dgm:t>
        <a:bodyPr/>
        <a:lstStyle/>
        <a:p>
          <a:endParaRPr lang="nb-NO"/>
        </a:p>
      </dgm:t>
    </dgm:pt>
    <dgm:pt modelId="{9B88B2F4-7529-438A-BBDF-2CEB1D3D80EF}" type="pres">
      <dgm:prSet presAssocID="{6A8EAEFE-D003-4ACB-8037-9AF7C0D840C2}" presName="connTx" presStyleLbl="parChTrans1D4" presStyleIdx="1" presStyleCnt="16"/>
      <dgm:spPr/>
      <dgm:t>
        <a:bodyPr/>
        <a:lstStyle/>
        <a:p>
          <a:endParaRPr lang="nb-NO"/>
        </a:p>
      </dgm:t>
    </dgm:pt>
    <dgm:pt modelId="{EACD77BF-E7F3-49AA-9054-5F0F1425A42C}" type="pres">
      <dgm:prSet presAssocID="{CD053222-963B-4B03-9C2B-C71D6CE81A1A}" presName="root2" presStyleCnt="0"/>
      <dgm:spPr/>
    </dgm:pt>
    <dgm:pt modelId="{954EA194-0416-4349-8465-DF0881A1EA5A}" type="pres">
      <dgm:prSet presAssocID="{CD053222-963B-4B03-9C2B-C71D6CE81A1A}" presName="LevelTwoTextNode" presStyleLbl="node4" presStyleIdx="1" presStyleCnt="16">
        <dgm:presLayoutVars>
          <dgm:chPref val="3"/>
        </dgm:presLayoutVars>
      </dgm:prSet>
      <dgm:spPr/>
      <dgm:t>
        <a:bodyPr/>
        <a:lstStyle/>
        <a:p>
          <a:endParaRPr lang="nb-NO"/>
        </a:p>
      </dgm:t>
    </dgm:pt>
    <dgm:pt modelId="{30ECDDE1-187D-4DA7-9DCC-E3FB444252FE}" type="pres">
      <dgm:prSet presAssocID="{CD053222-963B-4B03-9C2B-C71D6CE81A1A}" presName="level3hierChild" presStyleCnt="0"/>
      <dgm:spPr/>
    </dgm:pt>
    <dgm:pt modelId="{67392EDD-F8C4-444E-9297-922224887124}" type="pres">
      <dgm:prSet presAssocID="{874FD23F-309A-4214-B365-6579DA017B2A}" presName="conn2-1" presStyleLbl="parChTrans1D4" presStyleIdx="2" presStyleCnt="16"/>
      <dgm:spPr/>
      <dgm:t>
        <a:bodyPr/>
        <a:lstStyle/>
        <a:p>
          <a:endParaRPr lang="nb-NO"/>
        </a:p>
      </dgm:t>
    </dgm:pt>
    <dgm:pt modelId="{18AF992E-56B7-45E8-8498-79AA5C23CC02}" type="pres">
      <dgm:prSet presAssocID="{874FD23F-309A-4214-B365-6579DA017B2A}" presName="connTx" presStyleLbl="parChTrans1D4" presStyleIdx="2" presStyleCnt="16"/>
      <dgm:spPr/>
      <dgm:t>
        <a:bodyPr/>
        <a:lstStyle/>
        <a:p>
          <a:endParaRPr lang="nb-NO"/>
        </a:p>
      </dgm:t>
    </dgm:pt>
    <dgm:pt modelId="{47666C10-EA9F-4F2B-9147-1AE43E84F85E}" type="pres">
      <dgm:prSet presAssocID="{32F84066-3422-4CB4-BD62-AC1F61892553}" presName="root2" presStyleCnt="0"/>
      <dgm:spPr/>
    </dgm:pt>
    <dgm:pt modelId="{FBEDCA3D-69D3-498A-9894-110BF6A68FEE}" type="pres">
      <dgm:prSet presAssocID="{32F84066-3422-4CB4-BD62-AC1F61892553}" presName="LevelTwoTextNode" presStyleLbl="node4" presStyleIdx="2" presStyleCnt="16">
        <dgm:presLayoutVars>
          <dgm:chPref val="3"/>
        </dgm:presLayoutVars>
      </dgm:prSet>
      <dgm:spPr/>
      <dgm:t>
        <a:bodyPr/>
        <a:lstStyle/>
        <a:p>
          <a:endParaRPr lang="nb-NO"/>
        </a:p>
      </dgm:t>
    </dgm:pt>
    <dgm:pt modelId="{14093B52-7F19-44A5-BAA1-A79289FE15BA}" type="pres">
      <dgm:prSet presAssocID="{32F84066-3422-4CB4-BD62-AC1F61892553}" presName="level3hierChild" presStyleCnt="0"/>
      <dgm:spPr/>
    </dgm:pt>
    <dgm:pt modelId="{84CE4837-01D9-42BF-959D-CE176BF11FEB}" type="pres">
      <dgm:prSet presAssocID="{24D165A5-42CC-4D51-9512-D99800B97241}" presName="conn2-1" presStyleLbl="parChTrans1D4" presStyleIdx="3" presStyleCnt="16"/>
      <dgm:spPr/>
      <dgm:t>
        <a:bodyPr/>
        <a:lstStyle/>
        <a:p>
          <a:endParaRPr lang="nb-NO"/>
        </a:p>
      </dgm:t>
    </dgm:pt>
    <dgm:pt modelId="{2D9ECD9F-CEDD-47A8-A513-4514CD32CF70}" type="pres">
      <dgm:prSet presAssocID="{24D165A5-42CC-4D51-9512-D99800B97241}" presName="connTx" presStyleLbl="parChTrans1D4" presStyleIdx="3" presStyleCnt="16"/>
      <dgm:spPr/>
      <dgm:t>
        <a:bodyPr/>
        <a:lstStyle/>
        <a:p>
          <a:endParaRPr lang="nb-NO"/>
        </a:p>
      </dgm:t>
    </dgm:pt>
    <dgm:pt modelId="{D27A8156-AF04-4BF3-9C9B-1D19E48A8156}" type="pres">
      <dgm:prSet presAssocID="{F6E38A3D-1A12-4387-94E7-4674322496B6}" presName="root2" presStyleCnt="0"/>
      <dgm:spPr/>
    </dgm:pt>
    <dgm:pt modelId="{8B32B33E-9088-402E-B2F4-182B8D4F6C82}" type="pres">
      <dgm:prSet presAssocID="{F6E38A3D-1A12-4387-94E7-4674322496B6}" presName="LevelTwoTextNode" presStyleLbl="node4" presStyleIdx="3" presStyleCnt="16">
        <dgm:presLayoutVars>
          <dgm:chPref val="3"/>
        </dgm:presLayoutVars>
      </dgm:prSet>
      <dgm:spPr/>
      <dgm:t>
        <a:bodyPr/>
        <a:lstStyle/>
        <a:p>
          <a:endParaRPr lang="nb-NO"/>
        </a:p>
      </dgm:t>
    </dgm:pt>
    <dgm:pt modelId="{C3CA4CD8-6A35-4E97-9055-BB2E67F8033A}" type="pres">
      <dgm:prSet presAssocID="{F6E38A3D-1A12-4387-94E7-4674322496B6}" presName="level3hierChild" presStyleCnt="0"/>
      <dgm:spPr/>
    </dgm:pt>
    <dgm:pt modelId="{F49556E0-E75D-4814-A67E-52275AF844A7}" type="pres">
      <dgm:prSet presAssocID="{0BDD2824-EFC3-47B0-A752-F2C82A43913B}" presName="conn2-1" presStyleLbl="parChTrans1D3" presStyleIdx="1" presStyleCnt="4"/>
      <dgm:spPr/>
      <dgm:t>
        <a:bodyPr/>
        <a:lstStyle/>
        <a:p>
          <a:endParaRPr lang="nb-NO"/>
        </a:p>
      </dgm:t>
    </dgm:pt>
    <dgm:pt modelId="{A8B6BEAF-133E-4292-8021-1C38065E467F}" type="pres">
      <dgm:prSet presAssocID="{0BDD2824-EFC3-47B0-A752-F2C82A43913B}" presName="connTx" presStyleLbl="parChTrans1D3" presStyleIdx="1" presStyleCnt="4"/>
      <dgm:spPr/>
      <dgm:t>
        <a:bodyPr/>
        <a:lstStyle/>
        <a:p>
          <a:endParaRPr lang="nb-NO"/>
        </a:p>
      </dgm:t>
    </dgm:pt>
    <dgm:pt modelId="{46F3A5BE-5E57-41DB-B1DC-96A9975E1C11}" type="pres">
      <dgm:prSet presAssocID="{42911838-D2DE-4573-A0F8-9C499ADD69AE}" presName="root2" presStyleCnt="0"/>
      <dgm:spPr/>
    </dgm:pt>
    <dgm:pt modelId="{AD41B9F6-0F6C-479D-889D-0995182E1738}" type="pres">
      <dgm:prSet presAssocID="{42911838-D2DE-4573-A0F8-9C499ADD69AE}" presName="LevelTwoTextNode" presStyleLbl="node3" presStyleIdx="1" presStyleCnt="4">
        <dgm:presLayoutVars>
          <dgm:chPref val="3"/>
        </dgm:presLayoutVars>
      </dgm:prSet>
      <dgm:spPr/>
      <dgm:t>
        <a:bodyPr/>
        <a:lstStyle/>
        <a:p>
          <a:endParaRPr lang="nb-NO"/>
        </a:p>
      </dgm:t>
    </dgm:pt>
    <dgm:pt modelId="{AFF10D69-8D82-4F77-BC96-71DFA608E469}" type="pres">
      <dgm:prSet presAssocID="{42911838-D2DE-4573-A0F8-9C499ADD69AE}" presName="level3hierChild" presStyleCnt="0"/>
      <dgm:spPr/>
    </dgm:pt>
    <dgm:pt modelId="{8C648E2B-1C65-4A08-8761-B8EBA8C43317}" type="pres">
      <dgm:prSet presAssocID="{5FD3CC6C-7A1D-47F7-8349-E20EEAEFF862}" presName="conn2-1" presStyleLbl="parChTrans1D4" presStyleIdx="4" presStyleCnt="16"/>
      <dgm:spPr/>
      <dgm:t>
        <a:bodyPr/>
        <a:lstStyle/>
        <a:p>
          <a:endParaRPr lang="nb-NO"/>
        </a:p>
      </dgm:t>
    </dgm:pt>
    <dgm:pt modelId="{547575AD-8AF6-4FF1-83EC-C8A56F38AF67}" type="pres">
      <dgm:prSet presAssocID="{5FD3CC6C-7A1D-47F7-8349-E20EEAEFF862}" presName="connTx" presStyleLbl="parChTrans1D4" presStyleIdx="4" presStyleCnt="16"/>
      <dgm:spPr/>
      <dgm:t>
        <a:bodyPr/>
        <a:lstStyle/>
        <a:p>
          <a:endParaRPr lang="nb-NO"/>
        </a:p>
      </dgm:t>
    </dgm:pt>
    <dgm:pt modelId="{169E8276-B496-4C80-BC20-51F74721C7F1}" type="pres">
      <dgm:prSet presAssocID="{BEB512C8-3D8C-45BB-9DDD-B952179636A8}" presName="root2" presStyleCnt="0"/>
      <dgm:spPr/>
    </dgm:pt>
    <dgm:pt modelId="{95BDDD39-FDFE-4581-B6D7-C8B9C9C749E5}" type="pres">
      <dgm:prSet presAssocID="{BEB512C8-3D8C-45BB-9DDD-B952179636A8}" presName="LevelTwoTextNode" presStyleLbl="node4" presStyleIdx="4" presStyleCnt="16">
        <dgm:presLayoutVars>
          <dgm:chPref val="3"/>
        </dgm:presLayoutVars>
      </dgm:prSet>
      <dgm:spPr/>
      <dgm:t>
        <a:bodyPr/>
        <a:lstStyle/>
        <a:p>
          <a:endParaRPr lang="nb-NO"/>
        </a:p>
      </dgm:t>
    </dgm:pt>
    <dgm:pt modelId="{ED205358-A8AE-4BFD-AFB6-C052E2470381}" type="pres">
      <dgm:prSet presAssocID="{BEB512C8-3D8C-45BB-9DDD-B952179636A8}" presName="level3hierChild" presStyleCnt="0"/>
      <dgm:spPr/>
    </dgm:pt>
    <dgm:pt modelId="{9D892670-E73E-4244-9071-03728F60F0EC}" type="pres">
      <dgm:prSet presAssocID="{CDE5AF83-4BE5-4AE0-8EBB-40E381848E12}" presName="conn2-1" presStyleLbl="parChTrans1D4" presStyleIdx="5" presStyleCnt="16"/>
      <dgm:spPr/>
      <dgm:t>
        <a:bodyPr/>
        <a:lstStyle/>
        <a:p>
          <a:endParaRPr lang="nb-NO"/>
        </a:p>
      </dgm:t>
    </dgm:pt>
    <dgm:pt modelId="{B20F7A34-FAAA-4439-95B3-332D077EE208}" type="pres">
      <dgm:prSet presAssocID="{CDE5AF83-4BE5-4AE0-8EBB-40E381848E12}" presName="connTx" presStyleLbl="parChTrans1D4" presStyleIdx="5" presStyleCnt="16"/>
      <dgm:spPr/>
      <dgm:t>
        <a:bodyPr/>
        <a:lstStyle/>
        <a:p>
          <a:endParaRPr lang="nb-NO"/>
        </a:p>
      </dgm:t>
    </dgm:pt>
    <dgm:pt modelId="{4825ED43-7F1C-40B4-802B-E259B1F8F961}" type="pres">
      <dgm:prSet presAssocID="{D10D9337-2643-4F84-970F-DD54714C15DD}" presName="root2" presStyleCnt="0"/>
      <dgm:spPr/>
    </dgm:pt>
    <dgm:pt modelId="{C9C495CE-20FD-4750-A047-00750416A8E6}" type="pres">
      <dgm:prSet presAssocID="{D10D9337-2643-4F84-970F-DD54714C15DD}" presName="LevelTwoTextNode" presStyleLbl="node4" presStyleIdx="5" presStyleCnt="16">
        <dgm:presLayoutVars>
          <dgm:chPref val="3"/>
        </dgm:presLayoutVars>
      </dgm:prSet>
      <dgm:spPr/>
      <dgm:t>
        <a:bodyPr/>
        <a:lstStyle/>
        <a:p>
          <a:endParaRPr lang="nb-NO"/>
        </a:p>
      </dgm:t>
    </dgm:pt>
    <dgm:pt modelId="{4F49739D-1793-4F8B-A697-CB698A8D10C7}" type="pres">
      <dgm:prSet presAssocID="{D10D9337-2643-4F84-970F-DD54714C15DD}" presName="level3hierChild" presStyleCnt="0"/>
      <dgm:spPr/>
    </dgm:pt>
    <dgm:pt modelId="{72D2750A-DCC7-4857-B246-E37B52C5D486}" type="pres">
      <dgm:prSet presAssocID="{B20B72E6-1277-47E1-9DFB-546D68862C86}" presName="conn2-1" presStyleLbl="parChTrans1D4" presStyleIdx="6" presStyleCnt="16"/>
      <dgm:spPr/>
      <dgm:t>
        <a:bodyPr/>
        <a:lstStyle/>
        <a:p>
          <a:endParaRPr lang="nb-NO"/>
        </a:p>
      </dgm:t>
    </dgm:pt>
    <dgm:pt modelId="{97A53903-6667-41F1-830F-AE301F193213}" type="pres">
      <dgm:prSet presAssocID="{B20B72E6-1277-47E1-9DFB-546D68862C86}" presName="connTx" presStyleLbl="parChTrans1D4" presStyleIdx="6" presStyleCnt="16"/>
      <dgm:spPr/>
      <dgm:t>
        <a:bodyPr/>
        <a:lstStyle/>
        <a:p>
          <a:endParaRPr lang="nb-NO"/>
        </a:p>
      </dgm:t>
    </dgm:pt>
    <dgm:pt modelId="{1EF0DD35-CCF4-4AC3-96D2-EC51F9A453EB}" type="pres">
      <dgm:prSet presAssocID="{6BF88921-6658-4E83-B6FE-3EEFC3B52D6D}" presName="root2" presStyleCnt="0"/>
      <dgm:spPr/>
    </dgm:pt>
    <dgm:pt modelId="{6536CCDC-43E3-452E-BA46-FF6116434E6C}" type="pres">
      <dgm:prSet presAssocID="{6BF88921-6658-4E83-B6FE-3EEFC3B52D6D}" presName="LevelTwoTextNode" presStyleLbl="node4" presStyleIdx="6" presStyleCnt="16">
        <dgm:presLayoutVars>
          <dgm:chPref val="3"/>
        </dgm:presLayoutVars>
      </dgm:prSet>
      <dgm:spPr/>
      <dgm:t>
        <a:bodyPr/>
        <a:lstStyle/>
        <a:p>
          <a:endParaRPr lang="nb-NO"/>
        </a:p>
      </dgm:t>
    </dgm:pt>
    <dgm:pt modelId="{484B39EF-7E68-49F6-87BB-51218F675A6F}" type="pres">
      <dgm:prSet presAssocID="{6BF88921-6658-4E83-B6FE-3EEFC3B52D6D}" presName="level3hierChild" presStyleCnt="0"/>
      <dgm:spPr/>
    </dgm:pt>
    <dgm:pt modelId="{C23909E6-14F8-490D-AAF8-693A25781271}" type="pres">
      <dgm:prSet presAssocID="{5BC13644-CA66-4791-AE43-D6000C2A3DC7}" presName="conn2-1" presStyleLbl="parChTrans1D4" presStyleIdx="7" presStyleCnt="16"/>
      <dgm:spPr/>
      <dgm:t>
        <a:bodyPr/>
        <a:lstStyle/>
        <a:p>
          <a:endParaRPr lang="nb-NO"/>
        </a:p>
      </dgm:t>
    </dgm:pt>
    <dgm:pt modelId="{5201D0DB-852B-445F-8A27-4F4C6B63FD8A}" type="pres">
      <dgm:prSet presAssocID="{5BC13644-CA66-4791-AE43-D6000C2A3DC7}" presName="connTx" presStyleLbl="parChTrans1D4" presStyleIdx="7" presStyleCnt="16"/>
      <dgm:spPr/>
      <dgm:t>
        <a:bodyPr/>
        <a:lstStyle/>
        <a:p>
          <a:endParaRPr lang="nb-NO"/>
        </a:p>
      </dgm:t>
    </dgm:pt>
    <dgm:pt modelId="{4272FA1D-BF54-4F10-8996-86C0C23C7546}" type="pres">
      <dgm:prSet presAssocID="{C924E386-97C1-4F35-B3DD-8566CC40D2B6}" presName="root2" presStyleCnt="0"/>
      <dgm:spPr/>
    </dgm:pt>
    <dgm:pt modelId="{4CD0CB5D-681B-43FD-B787-3AD40BA601DE}" type="pres">
      <dgm:prSet presAssocID="{C924E386-97C1-4F35-B3DD-8566CC40D2B6}" presName="LevelTwoTextNode" presStyleLbl="node4" presStyleIdx="7" presStyleCnt="16">
        <dgm:presLayoutVars>
          <dgm:chPref val="3"/>
        </dgm:presLayoutVars>
      </dgm:prSet>
      <dgm:spPr/>
      <dgm:t>
        <a:bodyPr/>
        <a:lstStyle/>
        <a:p>
          <a:endParaRPr lang="nb-NO"/>
        </a:p>
      </dgm:t>
    </dgm:pt>
    <dgm:pt modelId="{80734225-75B2-413D-A727-BE68324987C4}" type="pres">
      <dgm:prSet presAssocID="{C924E386-97C1-4F35-B3DD-8566CC40D2B6}" presName="level3hierChild" presStyleCnt="0"/>
      <dgm:spPr/>
    </dgm:pt>
    <dgm:pt modelId="{F6BDDDEE-085A-4A15-8135-AFE75CA79247}" type="pres">
      <dgm:prSet presAssocID="{663CA16E-DBD1-4F12-8B18-2F2209C4EF2B}" presName="conn2-1" presStyleLbl="parChTrans1D2" presStyleIdx="1" presStyleCnt="2"/>
      <dgm:spPr/>
      <dgm:t>
        <a:bodyPr/>
        <a:lstStyle/>
        <a:p>
          <a:endParaRPr lang="nb-NO"/>
        </a:p>
      </dgm:t>
    </dgm:pt>
    <dgm:pt modelId="{DAA92625-1BFD-4DAE-97D0-DE9E1D0B6462}" type="pres">
      <dgm:prSet presAssocID="{663CA16E-DBD1-4F12-8B18-2F2209C4EF2B}" presName="connTx" presStyleLbl="parChTrans1D2" presStyleIdx="1" presStyleCnt="2"/>
      <dgm:spPr/>
      <dgm:t>
        <a:bodyPr/>
        <a:lstStyle/>
        <a:p>
          <a:endParaRPr lang="nb-NO"/>
        </a:p>
      </dgm:t>
    </dgm:pt>
    <dgm:pt modelId="{6FC580FB-EDCE-4E58-83AA-4A0278522C1A}" type="pres">
      <dgm:prSet presAssocID="{13E37429-BF41-43F0-B4C3-36E36529C80C}" presName="root2" presStyleCnt="0"/>
      <dgm:spPr/>
    </dgm:pt>
    <dgm:pt modelId="{1F062FC7-5C75-40B8-A9E6-0D9BDC68C0A3}" type="pres">
      <dgm:prSet presAssocID="{13E37429-BF41-43F0-B4C3-36E36529C80C}" presName="LevelTwoTextNode" presStyleLbl="node2" presStyleIdx="1" presStyleCnt="2">
        <dgm:presLayoutVars>
          <dgm:chPref val="3"/>
        </dgm:presLayoutVars>
      </dgm:prSet>
      <dgm:spPr/>
      <dgm:t>
        <a:bodyPr/>
        <a:lstStyle/>
        <a:p>
          <a:endParaRPr lang="nb-NO"/>
        </a:p>
      </dgm:t>
    </dgm:pt>
    <dgm:pt modelId="{4BEA7B95-2D06-471C-9242-759099EE69D6}" type="pres">
      <dgm:prSet presAssocID="{13E37429-BF41-43F0-B4C3-36E36529C80C}" presName="level3hierChild" presStyleCnt="0"/>
      <dgm:spPr/>
    </dgm:pt>
    <dgm:pt modelId="{652C7FC8-FAF2-49B5-949F-1CACED44A9D4}" type="pres">
      <dgm:prSet presAssocID="{A69557AE-B986-4496-926C-E1E30B0520F1}" presName="conn2-1" presStyleLbl="parChTrans1D3" presStyleIdx="2" presStyleCnt="4"/>
      <dgm:spPr/>
      <dgm:t>
        <a:bodyPr/>
        <a:lstStyle/>
        <a:p>
          <a:endParaRPr lang="nb-NO"/>
        </a:p>
      </dgm:t>
    </dgm:pt>
    <dgm:pt modelId="{1CD74F69-9F7E-4E75-AA07-DEAF9BACFA0B}" type="pres">
      <dgm:prSet presAssocID="{A69557AE-B986-4496-926C-E1E30B0520F1}" presName="connTx" presStyleLbl="parChTrans1D3" presStyleIdx="2" presStyleCnt="4"/>
      <dgm:spPr/>
      <dgm:t>
        <a:bodyPr/>
        <a:lstStyle/>
        <a:p>
          <a:endParaRPr lang="nb-NO"/>
        </a:p>
      </dgm:t>
    </dgm:pt>
    <dgm:pt modelId="{2F9ECF71-5023-4BAF-BFBE-AF44EAE6B00F}" type="pres">
      <dgm:prSet presAssocID="{8204ED5E-8279-49DB-9C9E-5FAD1897952D}" presName="root2" presStyleCnt="0"/>
      <dgm:spPr/>
    </dgm:pt>
    <dgm:pt modelId="{9AF978D7-4C10-4436-9299-6BF4B9A49EB9}" type="pres">
      <dgm:prSet presAssocID="{8204ED5E-8279-49DB-9C9E-5FAD1897952D}" presName="LevelTwoTextNode" presStyleLbl="node3" presStyleIdx="2" presStyleCnt="4">
        <dgm:presLayoutVars>
          <dgm:chPref val="3"/>
        </dgm:presLayoutVars>
      </dgm:prSet>
      <dgm:spPr/>
      <dgm:t>
        <a:bodyPr/>
        <a:lstStyle/>
        <a:p>
          <a:endParaRPr lang="nb-NO"/>
        </a:p>
      </dgm:t>
    </dgm:pt>
    <dgm:pt modelId="{3F48E8AD-AD66-4CE2-B4B8-F1656E5D2264}" type="pres">
      <dgm:prSet presAssocID="{8204ED5E-8279-49DB-9C9E-5FAD1897952D}" presName="level3hierChild" presStyleCnt="0"/>
      <dgm:spPr/>
    </dgm:pt>
    <dgm:pt modelId="{36A790BC-21F0-4E28-8817-AC33305D3B71}" type="pres">
      <dgm:prSet presAssocID="{5ECF4FC0-3A3C-41FE-B96F-EE6010F0ED12}" presName="conn2-1" presStyleLbl="parChTrans1D4" presStyleIdx="8" presStyleCnt="16"/>
      <dgm:spPr/>
      <dgm:t>
        <a:bodyPr/>
        <a:lstStyle/>
        <a:p>
          <a:endParaRPr lang="nb-NO"/>
        </a:p>
      </dgm:t>
    </dgm:pt>
    <dgm:pt modelId="{5F1055E2-C1BE-4C87-9B4B-B8094CCF76F9}" type="pres">
      <dgm:prSet presAssocID="{5ECF4FC0-3A3C-41FE-B96F-EE6010F0ED12}" presName="connTx" presStyleLbl="parChTrans1D4" presStyleIdx="8" presStyleCnt="16"/>
      <dgm:spPr/>
      <dgm:t>
        <a:bodyPr/>
        <a:lstStyle/>
        <a:p>
          <a:endParaRPr lang="nb-NO"/>
        </a:p>
      </dgm:t>
    </dgm:pt>
    <dgm:pt modelId="{BF196E0D-EFF7-493B-B1FC-F9EF8720E1AB}" type="pres">
      <dgm:prSet presAssocID="{66126E5B-3676-4BDE-81F8-F6B0BB223C28}" presName="root2" presStyleCnt="0"/>
      <dgm:spPr/>
    </dgm:pt>
    <dgm:pt modelId="{C120FBD3-1B3A-4118-AD3B-4625A4933142}" type="pres">
      <dgm:prSet presAssocID="{66126E5B-3676-4BDE-81F8-F6B0BB223C28}" presName="LevelTwoTextNode" presStyleLbl="node4" presStyleIdx="8" presStyleCnt="16">
        <dgm:presLayoutVars>
          <dgm:chPref val="3"/>
        </dgm:presLayoutVars>
      </dgm:prSet>
      <dgm:spPr/>
      <dgm:t>
        <a:bodyPr/>
        <a:lstStyle/>
        <a:p>
          <a:endParaRPr lang="nb-NO"/>
        </a:p>
      </dgm:t>
    </dgm:pt>
    <dgm:pt modelId="{A294AA60-AD6A-4952-B4A3-0C11FE2D96FB}" type="pres">
      <dgm:prSet presAssocID="{66126E5B-3676-4BDE-81F8-F6B0BB223C28}" presName="level3hierChild" presStyleCnt="0"/>
      <dgm:spPr/>
    </dgm:pt>
    <dgm:pt modelId="{F0B722F3-4CAB-45DD-B55C-54F852F4E953}" type="pres">
      <dgm:prSet presAssocID="{105B26B2-EB8A-4A5B-B0A1-610B9F28DCA8}" presName="conn2-1" presStyleLbl="parChTrans1D4" presStyleIdx="9" presStyleCnt="16"/>
      <dgm:spPr/>
      <dgm:t>
        <a:bodyPr/>
        <a:lstStyle/>
        <a:p>
          <a:endParaRPr lang="nb-NO"/>
        </a:p>
      </dgm:t>
    </dgm:pt>
    <dgm:pt modelId="{3A5B56E9-50E8-4774-A48A-5FA0DB68AC86}" type="pres">
      <dgm:prSet presAssocID="{105B26B2-EB8A-4A5B-B0A1-610B9F28DCA8}" presName="connTx" presStyleLbl="parChTrans1D4" presStyleIdx="9" presStyleCnt="16"/>
      <dgm:spPr/>
      <dgm:t>
        <a:bodyPr/>
        <a:lstStyle/>
        <a:p>
          <a:endParaRPr lang="nb-NO"/>
        </a:p>
      </dgm:t>
    </dgm:pt>
    <dgm:pt modelId="{57BBE1C2-5EA5-4D6C-B940-E776ADDD0B87}" type="pres">
      <dgm:prSet presAssocID="{A2A28762-8104-429E-B870-521A770ADC29}" presName="root2" presStyleCnt="0"/>
      <dgm:spPr/>
    </dgm:pt>
    <dgm:pt modelId="{FAA0AF48-D310-49B2-ACBB-CEF554526558}" type="pres">
      <dgm:prSet presAssocID="{A2A28762-8104-429E-B870-521A770ADC29}" presName="LevelTwoTextNode" presStyleLbl="node4" presStyleIdx="9" presStyleCnt="16">
        <dgm:presLayoutVars>
          <dgm:chPref val="3"/>
        </dgm:presLayoutVars>
      </dgm:prSet>
      <dgm:spPr/>
      <dgm:t>
        <a:bodyPr/>
        <a:lstStyle/>
        <a:p>
          <a:endParaRPr lang="nb-NO"/>
        </a:p>
      </dgm:t>
    </dgm:pt>
    <dgm:pt modelId="{61DAD4E2-176B-4A49-81DF-18533FBC553B}" type="pres">
      <dgm:prSet presAssocID="{A2A28762-8104-429E-B870-521A770ADC29}" presName="level3hierChild" presStyleCnt="0"/>
      <dgm:spPr/>
    </dgm:pt>
    <dgm:pt modelId="{CF1DF63B-904C-45A5-82C5-2813BA9874C9}" type="pres">
      <dgm:prSet presAssocID="{14AF2BE3-9753-45D7-988C-CE6A069F4503}" presName="conn2-1" presStyleLbl="parChTrans1D4" presStyleIdx="10" presStyleCnt="16"/>
      <dgm:spPr/>
      <dgm:t>
        <a:bodyPr/>
        <a:lstStyle/>
        <a:p>
          <a:endParaRPr lang="nb-NO"/>
        </a:p>
      </dgm:t>
    </dgm:pt>
    <dgm:pt modelId="{A27EF093-ADA5-4502-83F0-7B4F78CDE880}" type="pres">
      <dgm:prSet presAssocID="{14AF2BE3-9753-45D7-988C-CE6A069F4503}" presName="connTx" presStyleLbl="parChTrans1D4" presStyleIdx="10" presStyleCnt="16"/>
      <dgm:spPr/>
      <dgm:t>
        <a:bodyPr/>
        <a:lstStyle/>
        <a:p>
          <a:endParaRPr lang="nb-NO"/>
        </a:p>
      </dgm:t>
    </dgm:pt>
    <dgm:pt modelId="{79C5E9F6-8E28-4E4B-8E0D-1EEE8019588E}" type="pres">
      <dgm:prSet presAssocID="{FA7A7E1C-3795-4C6A-932A-68BEE373C84D}" presName="root2" presStyleCnt="0"/>
      <dgm:spPr/>
    </dgm:pt>
    <dgm:pt modelId="{B1625568-7581-43B9-8158-0709E772ED17}" type="pres">
      <dgm:prSet presAssocID="{FA7A7E1C-3795-4C6A-932A-68BEE373C84D}" presName="LevelTwoTextNode" presStyleLbl="node4" presStyleIdx="10" presStyleCnt="16">
        <dgm:presLayoutVars>
          <dgm:chPref val="3"/>
        </dgm:presLayoutVars>
      </dgm:prSet>
      <dgm:spPr/>
      <dgm:t>
        <a:bodyPr/>
        <a:lstStyle/>
        <a:p>
          <a:endParaRPr lang="nb-NO"/>
        </a:p>
      </dgm:t>
    </dgm:pt>
    <dgm:pt modelId="{383FC39F-F884-422A-8E36-7E6113C722DE}" type="pres">
      <dgm:prSet presAssocID="{FA7A7E1C-3795-4C6A-932A-68BEE373C84D}" presName="level3hierChild" presStyleCnt="0"/>
      <dgm:spPr/>
    </dgm:pt>
    <dgm:pt modelId="{10324C95-EA45-4E82-AA69-904C3C44FFA2}" type="pres">
      <dgm:prSet presAssocID="{5F2D3ADF-2C62-4D3C-BB30-655D4E681A9E}" presName="conn2-1" presStyleLbl="parChTrans1D4" presStyleIdx="11" presStyleCnt="16"/>
      <dgm:spPr/>
      <dgm:t>
        <a:bodyPr/>
        <a:lstStyle/>
        <a:p>
          <a:endParaRPr lang="nb-NO"/>
        </a:p>
      </dgm:t>
    </dgm:pt>
    <dgm:pt modelId="{21410902-03E4-420E-BC53-896D8CD13C20}" type="pres">
      <dgm:prSet presAssocID="{5F2D3ADF-2C62-4D3C-BB30-655D4E681A9E}" presName="connTx" presStyleLbl="parChTrans1D4" presStyleIdx="11" presStyleCnt="16"/>
      <dgm:spPr/>
      <dgm:t>
        <a:bodyPr/>
        <a:lstStyle/>
        <a:p>
          <a:endParaRPr lang="nb-NO"/>
        </a:p>
      </dgm:t>
    </dgm:pt>
    <dgm:pt modelId="{7300C3D7-BC5D-445F-8206-BB7FF3380BD9}" type="pres">
      <dgm:prSet presAssocID="{FD2FC08A-E7BB-4CEB-9BAA-50CE613F9964}" presName="root2" presStyleCnt="0"/>
      <dgm:spPr/>
    </dgm:pt>
    <dgm:pt modelId="{FBDF7B76-CABF-4C65-9E4B-C5A992FD8B17}" type="pres">
      <dgm:prSet presAssocID="{FD2FC08A-E7BB-4CEB-9BAA-50CE613F9964}" presName="LevelTwoTextNode" presStyleLbl="node4" presStyleIdx="11" presStyleCnt="16">
        <dgm:presLayoutVars>
          <dgm:chPref val="3"/>
        </dgm:presLayoutVars>
      </dgm:prSet>
      <dgm:spPr/>
      <dgm:t>
        <a:bodyPr/>
        <a:lstStyle/>
        <a:p>
          <a:endParaRPr lang="nb-NO"/>
        </a:p>
      </dgm:t>
    </dgm:pt>
    <dgm:pt modelId="{BCEBDEDF-0812-4CFB-91C1-F495C6F78119}" type="pres">
      <dgm:prSet presAssocID="{FD2FC08A-E7BB-4CEB-9BAA-50CE613F9964}" presName="level3hierChild" presStyleCnt="0"/>
      <dgm:spPr/>
    </dgm:pt>
    <dgm:pt modelId="{0B5CACD5-30A8-451F-90A7-D856A8DC3BFD}" type="pres">
      <dgm:prSet presAssocID="{20287F46-56D4-4F9A-993E-E9D799478946}" presName="conn2-1" presStyleLbl="parChTrans1D3" presStyleIdx="3" presStyleCnt="4"/>
      <dgm:spPr/>
      <dgm:t>
        <a:bodyPr/>
        <a:lstStyle/>
        <a:p>
          <a:endParaRPr lang="nb-NO"/>
        </a:p>
      </dgm:t>
    </dgm:pt>
    <dgm:pt modelId="{72485DAF-B121-4B3F-852D-24165E97E48F}" type="pres">
      <dgm:prSet presAssocID="{20287F46-56D4-4F9A-993E-E9D799478946}" presName="connTx" presStyleLbl="parChTrans1D3" presStyleIdx="3" presStyleCnt="4"/>
      <dgm:spPr/>
      <dgm:t>
        <a:bodyPr/>
        <a:lstStyle/>
        <a:p>
          <a:endParaRPr lang="nb-NO"/>
        </a:p>
      </dgm:t>
    </dgm:pt>
    <dgm:pt modelId="{58898F98-0F7A-483F-8F10-8C0C12A06720}" type="pres">
      <dgm:prSet presAssocID="{4E3C2DE9-388A-43AA-8B1B-969E28BE5E13}" presName="root2" presStyleCnt="0"/>
      <dgm:spPr/>
    </dgm:pt>
    <dgm:pt modelId="{F90FF377-0E80-468A-B8F3-DB52C9AAFDC4}" type="pres">
      <dgm:prSet presAssocID="{4E3C2DE9-388A-43AA-8B1B-969E28BE5E13}" presName="LevelTwoTextNode" presStyleLbl="node3" presStyleIdx="3" presStyleCnt="4">
        <dgm:presLayoutVars>
          <dgm:chPref val="3"/>
        </dgm:presLayoutVars>
      </dgm:prSet>
      <dgm:spPr/>
      <dgm:t>
        <a:bodyPr/>
        <a:lstStyle/>
        <a:p>
          <a:endParaRPr lang="nb-NO"/>
        </a:p>
      </dgm:t>
    </dgm:pt>
    <dgm:pt modelId="{5557236B-E685-4E5B-893F-36B8045B37B9}" type="pres">
      <dgm:prSet presAssocID="{4E3C2DE9-388A-43AA-8B1B-969E28BE5E13}" presName="level3hierChild" presStyleCnt="0"/>
      <dgm:spPr/>
    </dgm:pt>
    <dgm:pt modelId="{58392B34-C848-4E63-A3AA-90F02A3940E8}" type="pres">
      <dgm:prSet presAssocID="{DCC82C6E-5881-47B7-93B7-DE786141D6A7}" presName="conn2-1" presStyleLbl="parChTrans1D4" presStyleIdx="12" presStyleCnt="16"/>
      <dgm:spPr/>
      <dgm:t>
        <a:bodyPr/>
        <a:lstStyle/>
        <a:p>
          <a:endParaRPr lang="nb-NO"/>
        </a:p>
      </dgm:t>
    </dgm:pt>
    <dgm:pt modelId="{B77B203B-E0F8-45A0-A95B-A0C33F7D08FF}" type="pres">
      <dgm:prSet presAssocID="{DCC82C6E-5881-47B7-93B7-DE786141D6A7}" presName="connTx" presStyleLbl="parChTrans1D4" presStyleIdx="12" presStyleCnt="16"/>
      <dgm:spPr/>
      <dgm:t>
        <a:bodyPr/>
        <a:lstStyle/>
        <a:p>
          <a:endParaRPr lang="nb-NO"/>
        </a:p>
      </dgm:t>
    </dgm:pt>
    <dgm:pt modelId="{99FA9A89-CE27-4C85-98C8-78B65B5AD612}" type="pres">
      <dgm:prSet presAssocID="{79C863EF-2917-4AC8-BFDD-E1831255B478}" presName="root2" presStyleCnt="0"/>
      <dgm:spPr/>
    </dgm:pt>
    <dgm:pt modelId="{8A4F7274-C1C7-4972-BCFC-3176C5B4A436}" type="pres">
      <dgm:prSet presAssocID="{79C863EF-2917-4AC8-BFDD-E1831255B478}" presName="LevelTwoTextNode" presStyleLbl="node4" presStyleIdx="12" presStyleCnt="16">
        <dgm:presLayoutVars>
          <dgm:chPref val="3"/>
        </dgm:presLayoutVars>
      </dgm:prSet>
      <dgm:spPr/>
      <dgm:t>
        <a:bodyPr/>
        <a:lstStyle/>
        <a:p>
          <a:endParaRPr lang="nb-NO"/>
        </a:p>
      </dgm:t>
    </dgm:pt>
    <dgm:pt modelId="{BEDC6DE7-30C1-4BF9-A80F-839E43B0EB80}" type="pres">
      <dgm:prSet presAssocID="{79C863EF-2917-4AC8-BFDD-E1831255B478}" presName="level3hierChild" presStyleCnt="0"/>
      <dgm:spPr/>
    </dgm:pt>
    <dgm:pt modelId="{182BA8F6-D458-478D-94CA-FCFA9B77AA09}" type="pres">
      <dgm:prSet presAssocID="{52CEE835-5D6B-47FB-A149-80E1C37C18C1}" presName="conn2-1" presStyleLbl="parChTrans1D4" presStyleIdx="13" presStyleCnt="16"/>
      <dgm:spPr/>
      <dgm:t>
        <a:bodyPr/>
        <a:lstStyle/>
        <a:p>
          <a:endParaRPr lang="nb-NO"/>
        </a:p>
      </dgm:t>
    </dgm:pt>
    <dgm:pt modelId="{D299FE05-7DBB-45E0-8BAA-C1F1E0B6E934}" type="pres">
      <dgm:prSet presAssocID="{52CEE835-5D6B-47FB-A149-80E1C37C18C1}" presName="connTx" presStyleLbl="parChTrans1D4" presStyleIdx="13" presStyleCnt="16"/>
      <dgm:spPr/>
      <dgm:t>
        <a:bodyPr/>
        <a:lstStyle/>
        <a:p>
          <a:endParaRPr lang="nb-NO"/>
        </a:p>
      </dgm:t>
    </dgm:pt>
    <dgm:pt modelId="{06C13A34-E0F3-4485-BD82-0EA8421A242B}" type="pres">
      <dgm:prSet presAssocID="{F7575386-5E7F-4719-BAAF-2F99E0CB410D}" presName="root2" presStyleCnt="0"/>
      <dgm:spPr/>
    </dgm:pt>
    <dgm:pt modelId="{735EF5E4-9EA3-4C8C-8AB8-A93F5C433521}" type="pres">
      <dgm:prSet presAssocID="{F7575386-5E7F-4719-BAAF-2F99E0CB410D}" presName="LevelTwoTextNode" presStyleLbl="node4" presStyleIdx="13" presStyleCnt="16">
        <dgm:presLayoutVars>
          <dgm:chPref val="3"/>
        </dgm:presLayoutVars>
      </dgm:prSet>
      <dgm:spPr/>
      <dgm:t>
        <a:bodyPr/>
        <a:lstStyle/>
        <a:p>
          <a:endParaRPr lang="nb-NO"/>
        </a:p>
      </dgm:t>
    </dgm:pt>
    <dgm:pt modelId="{51F9DF25-7F13-4BDC-A871-A2989175569B}" type="pres">
      <dgm:prSet presAssocID="{F7575386-5E7F-4719-BAAF-2F99E0CB410D}" presName="level3hierChild" presStyleCnt="0"/>
      <dgm:spPr/>
    </dgm:pt>
    <dgm:pt modelId="{979D8463-4677-416C-9A97-0B355B1EC421}" type="pres">
      <dgm:prSet presAssocID="{D0177553-45DC-4D95-BC4A-9883B4887C62}" presName="conn2-1" presStyleLbl="parChTrans1D4" presStyleIdx="14" presStyleCnt="16"/>
      <dgm:spPr/>
      <dgm:t>
        <a:bodyPr/>
        <a:lstStyle/>
        <a:p>
          <a:endParaRPr lang="nb-NO"/>
        </a:p>
      </dgm:t>
    </dgm:pt>
    <dgm:pt modelId="{D76FABD1-B72C-41A1-813F-F2D445A1E209}" type="pres">
      <dgm:prSet presAssocID="{D0177553-45DC-4D95-BC4A-9883B4887C62}" presName="connTx" presStyleLbl="parChTrans1D4" presStyleIdx="14" presStyleCnt="16"/>
      <dgm:spPr/>
      <dgm:t>
        <a:bodyPr/>
        <a:lstStyle/>
        <a:p>
          <a:endParaRPr lang="nb-NO"/>
        </a:p>
      </dgm:t>
    </dgm:pt>
    <dgm:pt modelId="{A4EA46B2-A50A-444B-BB2B-8595335D1960}" type="pres">
      <dgm:prSet presAssocID="{D39B76B7-4F32-4766-8FE1-0412C969326C}" presName="root2" presStyleCnt="0"/>
      <dgm:spPr/>
    </dgm:pt>
    <dgm:pt modelId="{0C2EBDCB-FD7C-4EB1-AC06-5525CD21B84C}" type="pres">
      <dgm:prSet presAssocID="{D39B76B7-4F32-4766-8FE1-0412C969326C}" presName="LevelTwoTextNode" presStyleLbl="node4" presStyleIdx="14" presStyleCnt="16">
        <dgm:presLayoutVars>
          <dgm:chPref val="3"/>
        </dgm:presLayoutVars>
      </dgm:prSet>
      <dgm:spPr/>
      <dgm:t>
        <a:bodyPr/>
        <a:lstStyle/>
        <a:p>
          <a:endParaRPr lang="nb-NO"/>
        </a:p>
      </dgm:t>
    </dgm:pt>
    <dgm:pt modelId="{AB53D4D4-D748-4840-BEF0-FED5FBB8919C}" type="pres">
      <dgm:prSet presAssocID="{D39B76B7-4F32-4766-8FE1-0412C969326C}" presName="level3hierChild" presStyleCnt="0"/>
      <dgm:spPr/>
    </dgm:pt>
    <dgm:pt modelId="{20AEE940-75FC-4788-B4F9-48DD3D1BB465}" type="pres">
      <dgm:prSet presAssocID="{89D36496-ED43-4A5C-A683-A3F5C36C55F2}" presName="conn2-1" presStyleLbl="parChTrans1D4" presStyleIdx="15" presStyleCnt="16"/>
      <dgm:spPr/>
      <dgm:t>
        <a:bodyPr/>
        <a:lstStyle/>
        <a:p>
          <a:endParaRPr lang="nb-NO"/>
        </a:p>
      </dgm:t>
    </dgm:pt>
    <dgm:pt modelId="{B56BCF5F-C5CD-46EB-B2EF-40E3683352D0}" type="pres">
      <dgm:prSet presAssocID="{89D36496-ED43-4A5C-A683-A3F5C36C55F2}" presName="connTx" presStyleLbl="parChTrans1D4" presStyleIdx="15" presStyleCnt="16"/>
      <dgm:spPr/>
      <dgm:t>
        <a:bodyPr/>
        <a:lstStyle/>
        <a:p>
          <a:endParaRPr lang="nb-NO"/>
        </a:p>
      </dgm:t>
    </dgm:pt>
    <dgm:pt modelId="{378F155D-D8C6-4CCA-9790-A9BD34FA555E}" type="pres">
      <dgm:prSet presAssocID="{D7286335-31E0-4EAD-9DDE-44A3B01BB897}" presName="root2" presStyleCnt="0"/>
      <dgm:spPr/>
    </dgm:pt>
    <dgm:pt modelId="{3C4FEFFB-0E70-49ED-B005-5EAE26DF9A8A}" type="pres">
      <dgm:prSet presAssocID="{D7286335-31E0-4EAD-9DDE-44A3B01BB897}" presName="LevelTwoTextNode" presStyleLbl="node4" presStyleIdx="15" presStyleCnt="16">
        <dgm:presLayoutVars>
          <dgm:chPref val="3"/>
        </dgm:presLayoutVars>
      </dgm:prSet>
      <dgm:spPr/>
      <dgm:t>
        <a:bodyPr/>
        <a:lstStyle/>
        <a:p>
          <a:endParaRPr lang="nb-NO"/>
        </a:p>
      </dgm:t>
    </dgm:pt>
    <dgm:pt modelId="{DF6578A3-C08D-421B-B663-A4707DF7AF4E}" type="pres">
      <dgm:prSet presAssocID="{D7286335-31E0-4EAD-9DDE-44A3B01BB897}" presName="level3hierChild" presStyleCnt="0"/>
      <dgm:spPr/>
    </dgm:pt>
  </dgm:ptLst>
  <dgm:cxnLst>
    <dgm:cxn modelId="{E95A459A-497E-4787-9147-C16C7335F3C6}" type="presOf" srcId="{105B26B2-EB8A-4A5B-B0A1-610B9F28DCA8}" destId="{3A5B56E9-50E8-4774-A48A-5FA0DB68AC86}" srcOrd="1" destOrd="0" presId="urn:microsoft.com/office/officeart/2005/8/layout/hierarchy2"/>
    <dgm:cxn modelId="{CD7B9718-0399-40D6-A73C-2AB1842F9C1C}" type="presOf" srcId="{0BDD2824-EFC3-47B0-A752-F2C82A43913B}" destId="{A8B6BEAF-133E-4292-8021-1C38065E467F}" srcOrd="1" destOrd="0" presId="urn:microsoft.com/office/officeart/2005/8/layout/hierarchy2"/>
    <dgm:cxn modelId="{C730D2F0-1532-4F36-B924-A4AA95D3AD16}" type="presOf" srcId="{270CCE1E-9299-4496-A70E-79844E2E4E78}" destId="{B1C58D45-840A-4CEC-AB71-34A18FF6E115}" srcOrd="0" destOrd="0" presId="urn:microsoft.com/office/officeart/2005/8/layout/hierarchy2"/>
    <dgm:cxn modelId="{71A0F8C6-D1C0-471C-847D-6E5D54109BC4}" type="presOf" srcId="{B20B72E6-1277-47E1-9DFB-546D68862C86}" destId="{72D2750A-DCC7-4857-B246-E37B52C5D486}" srcOrd="0" destOrd="0" presId="urn:microsoft.com/office/officeart/2005/8/layout/hierarchy2"/>
    <dgm:cxn modelId="{F410ADE0-A3DE-4CEE-8224-64CEEDC7DC8C}" type="presOf" srcId="{0BDD2824-EFC3-47B0-A752-F2C82A43913B}" destId="{F49556E0-E75D-4814-A67E-52275AF844A7}" srcOrd="0" destOrd="0" presId="urn:microsoft.com/office/officeart/2005/8/layout/hierarchy2"/>
    <dgm:cxn modelId="{08817B5D-9A18-44F0-9753-134E8E783E34}" srcId="{8204ED5E-8279-49DB-9C9E-5FAD1897952D}" destId="{66126E5B-3676-4BDE-81F8-F6B0BB223C28}" srcOrd="0" destOrd="0" parTransId="{5ECF4FC0-3A3C-41FE-B96F-EE6010F0ED12}" sibTransId="{35C4B8CE-1D0A-40E2-A356-DEB1FAB421F4}"/>
    <dgm:cxn modelId="{83433257-CE10-4F5C-A543-4F557815BC71}" type="presOf" srcId="{14AF2BE3-9753-45D7-988C-CE6A069F4503}" destId="{CF1DF63B-904C-45A5-82C5-2813BA9874C9}" srcOrd="0" destOrd="0" presId="urn:microsoft.com/office/officeart/2005/8/layout/hierarchy2"/>
    <dgm:cxn modelId="{D5CAC2CC-93F9-4FAF-9C11-87BE24A91891}" type="presOf" srcId="{BB29CFCE-CBC5-493E-AD24-D564C0489878}" destId="{732CCF15-F6A0-49CB-915F-D27496A647D9}" srcOrd="1" destOrd="0" presId="urn:microsoft.com/office/officeart/2005/8/layout/hierarchy2"/>
    <dgm:cxn modelId="{96D8CB06-8FCA-46D9-936B-888DD7CF1EE7}" type="presOf" srcId="{52CEE835-5D6B-47FB-A149-80E1C37C18C1}" destId="{182BA8F6-D458-478D-94CA-FCFA9B77AA09}" srcOrd="0" destOrd="0" presId="urn:microsoft.com/office/officeart/2005/8/layout/hierarchy2"/>
    <dgm:cxn modelId="{988C1E6F-DD7D-4776-941C-E2741D22C29C}" srcId="{13E37429-BF41-43F0-B4C3-36E36529C80C}" destId="{8204ED5E-8279-49DB-9C9E-5FAD1897952D}" srcOrd="0" destOrd="0" parTransId="{A69557AE-B986-4496-926C-E1E30B0520F1}" sibTransId="{288F2A0C-7C8C-4AD9-80C3-6E4ECCE722A0}"/>
    <dgm:cxn modelId="{3092A72E-3FFB-40B0-ABFD-DAE7A8E7F800}" srcId="{B56BB118-852A-4516-A54A-4885B43AB474}" destId="{DDA18579-8458-4329-A6B7-FDA4A6E0EF03}" srcOrd="0" destOrd="0" parTransId="{BB29CFCE-CBC5-493E-AD24-D564C0489878}" sibTransId="{51ED2ED7-87C5-450C-87E0-7C31796BAA22}"/>
    <dgm:cxn modelId="{4EDB523F-A489-4E13-A754-19AF5C816E4D}" type="presOf" srcId="{66126E5B-3676-4BDE-81F8-F6B0BB223C28}" destId="{C120FBD3-1B3A-4118-AD3B-4625A4933142}" srcOrd="0" destOrd="0" presId="urn:microsoft.com/office/officeart/2005/8/layout/hierarchy2"/>
    <dgm:cxn modelId="{4E6F6443-67C2-44DE-8ADA-0416B8030DAD}" type="presOf" srcId="{6A8EAEFE-D003-4ACB-8037-9AF7C0D840C2}" destId="{9B88B2F4-7529-438A-BBDF-2CEB1D3D80EF}" srcOrd="1" destOrd="0" presId="urn:microsoft.com/office/officeart/2005/8/layout/hierarchy2"/>
    <dgm:cxn modelId="{592888D7-211D-41A7-9C76-7DBA690369E5}" srcId="{2A6DE5F3-43BE-459B-9A5A-C6740DBA7073}" destId="{823E8DD8-10E8-434A-9246-DD351E25FD29}" srcOrd="0" destOrd="0" parTransId="{6836CA37-48A6-427B-9E8C-75A62FB4C02C}" sibTransId="{11D07829-8D6E-4386-89E1-7559BDE373BC}"/>
    <dgm:cxn modelId="{F11AA599-ECD6-462E-9A6F-9F8CB11D59E0}" type="presOf" srcId="{DCC82C6E-5881-47B7-93B7-DE786141D6A7}" destId="{B77B203B-E0F8-45A0-A95B-A0C33F7D08FF}" srcOrd="1" destOrd="0" presId="urn:microsoft.com/office/officeart/2005/8/layout/hierarchy2"/>
    <dgm:cxn modelId="{3E05C297-5D33-405A-B6AB-CF997354E69F}" type="presOf" srcId="{663CA16E-DBD1-4F12-8B18-2F2209C4EF2B}" destId="{DAA92625-1BFD-4DAE-97D0-DE9E1D0B6462}" srcOrd="1" destOrd="0" presId="urn:microsoft.com/office/officeart/2005/8/layout/hierarchy2"/>
    <dgm:cxn modelId="{70C7D7E7-B5F9-40B2-98BA-CBA4C18AC899}" type="presOf" srcId="{F7575386-5E7F-4719-BAAF-2F99E0CB410D}" destId="{735EF5E4-9EA3-4C8C-8AB8-A93F5C433521}" srcOrd="0" destOrd="0" presId="urn:microsoft.com/office/officeart/2005/8/layout/hierarchy2"/>
    <dgm:cxn modelId="{4462CE27-24AD-4923-97B5-DF44215AFB39}" type="presOf" srcId="{5FD3CC6C-7A1D-47F7-8349-E20EEAEFF862}" destId="{547575AD-8AF6-4FF1-83EC-C8A56F38AF67}" srcOrd="1" destOrd="0" presId="urn:microsoft.com/office/officeart/2005/8/layout/hierarchy2"/>
    <dgm:cxn modelId="{2CE00B27-F301-42D9-ABA9-F9BCF4E7B235}" type="presOf" srcId="{823E8DD8-10E8-434A-9246-DD351E25FD29}" destId="{0633193F-29F0-4F4A-9158-1662E7194A90}" srcOrd="0" destOrd="0" presId="urn:microsoft.com/office/officeart/2005/8/layout/hierarchy2"/>
    <dgm:cxn modelId="{DDB97382-64EF-4D4B-9E69-108DA018CEDE}" srcId="{4E3C2DE9-388A-43AA-8B1B-969E28BE5E13}" destId="{D39B76B7-4F32-4766-8FE1-0412C969326C}" srcOrd="1" destOrd="0" parTransId="{D0177553-45DC-4D95-BC4A-9883B4887C62}" sibTransId="{8D308F94-3A84-4E0E-8A0B-4296B875D713}"/>
    <dgm:cxn modelId="{76264ED2-70D0-4F5A-A4C5-19AA720D0F9B}" type="presOf" srcId="{5FD3CC6C-7A1D-47F7-8349-E20EEAEFF862}" destId="{8C648E2B-1C65-4A08-8761-B8EBA8C43317}" srcOrd="0" destOrd="0" presId="urn:microsoft.com/office/officeart/2005/8/layout/hierarchy2"/>
    <dgm:cxn modelId="{5E46475C-67B0-4BA5-901F-00F610761B84}" srcId="{42911838-D2DE-4573-A0F8-9C499ADD69AE}" destId="{6BF88921-6658-4E83-B6FE-3EEFC3B52D6D}" srcOrd="1" destOrd="0" parTransId="{B20B72E6-1277-47E1-9DFB-546D68862C86}" sibTransId="{EEDD72F6-8E73-40BB-A16A-9D6D0FA70C6B}"/>
    <dgm:cxn modelId="{892D853A-CE79-4B76-BE13-99ECFA336748}" type="presOf" srcId="{5ECF4FC0-3A3C-41FE-B96F-EE6010F0ED12}" destId="{36A790BC-21F0-4E28-8817-AC33305D3B71}" srcOrd="0" destOrd="0" presId="urn:microsoft.com/office/officeart/2005/8/layout/hierarchy2"/>
    <dgm:cxn modelId="{AB87F089-B2E2-4631-A1DB-2D909FCD471D}" type="presOf" srcId="{B56BB118-852A-4516-A54A-4885B43AB474}" destId="{6AD8EF36-BDA8-459F-8917-DF5148BAFAE1}" srcOrd="0" destOrd="0" presId="urn:microsoft.com/office/officeart/2005/8/layout/hierarchy2"/>
    <dgm:cxn modelId="{FC2BBB45-CA2F-43D1-ABC1-9E5588AD0660}" type="presOf" srcId="{A69557AE-B986-4496-926C-E1E30B0520F1}" destId="{652C7FC8-FAF2-49B5-949F-1CACED44A9D4}" srcOrd="0" destOrd="0" presId="urn:microsoft.com/office/officeart/2005/8/layout/hierarchy2"/>
    <dgm:cxn modelId="{D8FFC829-6516-48EE-997E-921103F375E3}" srcId="{FA7A7E1C-3795-4C6A-932A-68BEE373C84D}" destId="{FD2FC08A-E7BB-4CEB-9BAA-50CE613F9964}" srcOrd="0" destOrd="0" parTransId="{5F2D3ADF-2C62-4D3C-BB30-655D4E681A9E}" sibTransId="{E47DB7C3-2069-4DF9-BAF5-453BFFB67EDB}"/>
    <dgm:cxn modelId="{9DB06BF9-89A6-4171-808A-EA2D68600C49}" srcId="{823E8DD8-10E8-434A-9246-DD351E25FD29}" destId="{13E37429-BF41-43F0-B4C3-36E36529C80C}" srcOrd="1" destOrd="0" parTransId="{663CA16E-DBD1-4F12-8B18-2F2209C4EF2B}" sibTransId="{BA6D0155-6378-4D5D-93E5-2268C2EEAA3B}"/>
    <dgm:cxn modelId="{DA9C8E86-FCB9-48F3-A0FE-51FFAE0319E7}" srcId="{D39B76B7-4F32-4766-8FE1-0412C969326C}" destId="{D7286335-31E0-4EAD-9DDE-44A3B01BB897}" srcOrd="0" destOrd="0" parTransId="{89D36496-ED43-4A5C-A683-A3F5C36C55F2}" sibTransId="{7EE79992-C967-4BC5-9EE9-0B507F316743}"/>
    <dgm:cxn modelId="{CB7FD959-78A4-4033-A7FE-A05A783797F3}" srcId="{79C863EF-2917-4AC8-BFDD-E1831255B478}" destId="{F7575386-5E7F-4719-BAAF-2F99E0CB410D}" srcOrd="0" destOrd="0" parTransId="{52CEE835-5D6B-47FB-A149-80E1C37C18C1}" sibTransId="{0613AD1D-F0C3-49EE-9165-8F6F2F558F4B}"/>
    <dgm:cxn modelId="{D202DA25-26BC-432F-823C-14932F71F285}" type="presOf" srcId="{D10D9337-2643-4F84-970F-DD54714C15DD}" destId="{C9C495CE-20FD-4750-A047-00750416A8E6}" srcOrd="0" destOrd="0" presId="urn:microsoft.com/office/officeart/2005/8/layout/hierarchy2"/>
    <dgm:cxn modelId="{63B270C0-E024-42EE-8E53-52A2508DC7EF}" srcId="{8204ED5E-8279-49DB-9C9E-5FAD1897952D}" destId="{FA7A7E1C-3795-4C6A-932A-68BEE373C84D}" srcOrd="1" destOrd="0" parTransId="{14AF2BE3-9753-45D7-988C-CE6A069F4503}" sibTransId="{41397935-7DD6-4F1B-9355-013200BA788A}"/>
    <dgm:cxn modelId="{D78AC73B-D410-47E3-B0BC-807509832994}" srcId="{B56BB118-852A-4516-A54A-4885B43AB474}" destId="{42911838-D2DE-4573-A0F8-9C499ADD69AE}" srcOrd="1" destOrd="0" parTransId="{0BDD2824-EFC3-47B0-A752-F2C82A43913B}" sibTransId="{FDA7EF03-B701-42A9-AF59-AAD8785A883B}"/>
    <dgm:cxn modelId="{CFB146C4-3636-488B-897E-162A329D08FC}" type="presOf" srcId="{BB29CFCE-CBC5-493E-AD24-D564C0489878}" destId="{8AEDD6AA-1BAC-4C9C-B968-D8B4C9E3C19D}" srcOrd="0" destOrd="0" presId="urn:microsoft.com/office/officeart/2005/8/layout/hierarchy2"/>
    <dgm:cxn modelId="{71C3B7C7-EA2B-4124-AD0C-65D374662883}" type="presOf" srcId="{5F2D3ADF-2C62-4D3C-BB30-655D4E681A9E}" destId="{21410902-03E4-420E-BC53-896D8CD13C20}" srcOrd="1" destOrd="0" presId="urn:microsoft.com/office/officeart/2005/8/layout/hierarchy2"/>
    <dgm:cxn modelId="{2849F063-F1B6-42E3-8FF2-9A207EF43EB4}" type="presOf" srcId="{D7286335-31E0-4EAD-9DDE-44A3B01BB897}" destId="{3C4FEFFB-0E70-49ED-B005-5EAE26DF9A8A}" srcOrd="0" destOrd="0" presId="urn:microsoft.com/office/officeart/2005/8/layout/hierarchy2"/>
    <dgm:cxn modelId="{92F27447-745D-42CB-8B8B-720013439E0B}" srcId="{66126E5B-3676-4BDE-81F8-F6B0BB223C28}" destId="{A2A28762-8104-429E-B870-521A770ADC29}" srcOrd="0" destOrd="0" parTransId="{105B26B2-EB8A-4A5B-B0A1-610B9F28DCA8}" sibTransId="{6A774E03-798C-437A-BAD2-7813FB2EB438}"/>
    <dgm:cxn modelId="{EFA60E73-DCA6-44C5-92DE-2F92D63E789C}" type="presOf" srcId="{24D165A5-42CC-4D51-9512-D99800B97241}" destId="{2D9ECD9F-CEDD-47A8-A513-4514CD32CF70}" srcOrd="1" destOrd="0" presId="urn:microsoft.com/office/officeart/2005/8/layout/hierarchy2"/>
    <dgm:cxn modelId="{55C953F3-E348-423E-9B0F-B689D6C3FFFD}" type="presOf" srcId="{F6E38A3D-1A12-4387-94E7-4674322496B6}" destId="{8B32B33E-9088-402E-B2F4-182B8D4F6C82}" srcOrd="0" destOrd="0" presId="urn:microsoft.com/office/officeart/2005/8/layout/hierarchy2"/>
    <dgm:cxn modelId="{34103692-4054-4C4E-A858-D87FC4010674}" type="presOf" srcId="{663CA16E-DBD1-4F12-8B18-2F2209C4EF2B}" destId="{F6BDDDEE-085A-4A15-8135-AFE75CA79247}" srcOrd="0" destOrd="0" presId="urn:microsoft.com/office/officeart/2005/8/layout/hierarchy2"/>
    <dgm:cxn modelId="{4C013935-98C9-4259-AF43-3B1A6A2475D3}" type="presOf" srcId="{20287F46-56D4-4F9A-993E-E9D799478946}" destId="{0B5CACD5-30A8-451F-90A7-D856A8DC3BFD}" srcOrd="0" destOrd="0" presId="urn:microsoft.com/office/officeart/2005/8/layout/hierarchy2"/>
    <dgm:cxn modelId="{1EA5B552-A4E0-4638-8DAB-F8AA36272F69}" type="presOf" srcId="{A2A28762-8104-429E-B870-521A770ADC29}" destId="{FAA0AF48-D310-49B2-ACBB-CEF554526558}" srcOrd="0" destOrd="0" presId="urn:microsoft.com/office/officeart/2005/8/layout/hierarchy2"/>
    <dgm:cxn modelId="{BFB58615-DBB5-4A24-88DA-6B7EF8076483}" type="presOf" srcId="{6A8EAEFE-D003-4ACB-8037-9AF7C0D840C2}" destId="{535177D8-0B94-466D-A255-B99DA9611CFC}" srcOrd="0" destOrd="0" presId="urn:microsoft.com/office/officeart/2005/8/layout/hierarchy2"/>
    <dgm:cxn modelId="{F5F1C9C0-1EFB-45EA-A9F8-366BFF167575}" srcId="{DDA18579-8458-4329-A6B7-FDA4A6E0EF03}" destId="{32F84066-3422-4CB4-BD62-AC1F61892553}" srcOrd="1" destOrd="0" parTransId="{874FD23F-309A-4214-B365-6579DA017B2A}" sibTransId="{B1C49615-EBD3-428E-AC75-86CB8F41A142}"/>
    <dgm:cxn modelId="{9EF78C08-9F80-472F-9691-E5FD94EE9AD5}" type="presOf" srcId="{8204ED5E-8279-49DB-9C9E-5FAD1897952D}" destId="{9AF978D7-4C10-4436-9299-6BF4B9A49EB9}" srcOrd="0" destOrd="0" presId="urn:microsoft.com/office/officeart/2005/8/layout/hierarchy2"/>
    <dgm:cxn modelId="{13296F59-7C3E-48CF-9AD5-46538061C2A9}" srcId="{DDA18579-8458-4329-A6B7-FDA4A6E0EF03}" destId="{E5D10539-31F0-4664-AEE6-F62DFC2572F7}" srcOrd="0" destOrd="0" parTransId="{270CCE1E-9299-4496-A70E-79844E2E4E78}" sibTransId="{87AE417C-0669-4C5C-8B2B-A70328A67F24}"/>
    <dgm:cxn modelId="{2AC8A2D7-F329-4828-BE6E-8157CA1C2F3F}" type="presOf" srcId="{32F84066-3422-4CB4-BD62-AC1F61892553}" destId="{FBEDCA3D-69D3-498A-9894-110BF6A68FEE}" srcOrd="0" destOrd="0" presId="urn:microsoft.com/office/officeart/2005/8/layout/hierarchy2"/>
    <dgm:cxn modelId="{5DD24639-0C85-4B72-B2E8-0A412C494B37}" type="presOf" srcId="{C924E386-97C1-4F35-B3DD-8566CC40D2B6}" destId="{4CD0CB5D-681B-43FD-B787-3AD40BA601DE}" srcOrd="0" destOrd="0" presId="urn:microsoft.com/office/officeart/2005/8/layout/hierarchy2"/>
    <dgm:cxn modelId="{BA8B3786-321D-4641-9215-4CB4C894E29B}" type="presOf" srcId="{FD2FC08A-E7BB-4CEB-9BAA-50CE613F9964}" destId="{FBDF7B76-CABF-4C65-9E4B-C5A992FD8B17}" srcOrd="0" destOrd="0" presId="urn:microsoft.com/office/officeart/2005/8/layout/hierarchy2"/>
    <dgm:cxn modelId="{AD0E4703-2345-49F2-8145-242222A04AA9}" type="presOf" srcId="{42911838-D2DE-4573-A0F8-9C499ADD69AE}" destId="{AD41B9F6-0F6C-479D-889D-0995182E1738}" srcOrd="0" destOrd="0" presId="urn:microsoft.com/office/officeart/2005/8/layout/hierarchy2"/>
    <dgm:cxn modelId="{5E06579A-C25A-4073-8544-F722E8C00BAD}" type="presOf" srcId="{D0177553-45DC-4D95-BC4A-9883B4887C62}" destId="{D76FABD1-B72C-41A1-813F-F2D445A1E209}" srcOrd="1" destOrd="0" presId="urn:microsoft.com/office/officeart/2005/8/layout/hierarchy2"/>
    <dgm:cxn modelId="{C41DDE0B-658D-4325-B3E9-2C8778E0C238}" type="presOf" srcId="{20287F46-56D4-4F9A-993E-E9D799478946}" destId="{72485DAF-B121-4B3F-852D-24165E97E48F}" srcOrd="1" destOrd="0" presId="urn:microsoft.com/office/officeart/2005/8/layout/hierarchy2"/>
    <dgm:cxn modelId="{840958B8-B2A3-464D-A94D-E132EB1874CC}" type="presOf" srcId="{270CCE1E-9299-4496-A70E-79844E2E4E78}" destId="{29A60398-368D-4E7F-B948-32DA371AD6A7}" srcOrd="1" destOrd="0" presId="urn:microsoft.com/office/officeart/2005/8/layout/hierarchy2"/>
    <dgm:cxn modelId="{4AC81199-FD7D-4194-AEF9-DE783A1581D7}" type="presOf" srcId="{CDE5AF83-4BE5-4AE0-8EBB-40E381848E12}" destId="{9D892670-E73E-4244-9071-03728F60F0EC}" srcOrd="0" destOrd="0" presId="urn:microsoft.com/office/officeart/2005/8/layout/hierarchy2"/>
    <dgm:cxn modelId="{709A8ACD-84FB-4E6D-952B-16DD96661767}" type="presOf" srcId="{D39B76B7-4F32-4766-8FE1-0412C969326C}" destId="{0C2EBDCB-FD7C-4EB1-AC06-5525CD21B84C}" srcOrd="0" destOrd="0" presId="urn:microsoft.com/office/officeart/2005/8/layout/hierarchy2"/>
    <dgm:cxn modelId="{923B5849-D4D3-4B91-80A1-4A19E74A89C2}" srcId="{6BF88921-6658-4E83-B6FE-3EEFC3B52D6D}" destId="{C924E386-97C1-4F35-B3DD-8566CC40D2B6}" srcOrd="0" destOrd="0" parTransId="{5BC13644-CA66-4791-AE43-D6000C2A3DC7}" sibTransId="{48EA0923-A263-4F8F-90D7-E42ECBB14AC3}"/>
    <dgm:cxn modelId="{2E628F33-0DDD-490A-9639-C0199739138A}" type="presOf" srcId="{FA7A7E1C-3795-4C6A-932A-68BEE373C84D}" destId="{B1625568-7581-43B9-8158-0709E772ED17}" srcOrd="0" destOrd="0" presId="urn:microsoft.com/office/officeart/2005/8/layout/hierarchy2"/>
    <dgm:cxn modelId="{13BE3B77-465C-4450-8257-CBC1E4DDD330}" type="presOf" srcId="{5BC13644-CA66-4791-AE43-D6000C2A3DC7}" destId="{C23909E6-14F8-490D-AAF8-693A25781271}" srcOrd="0" destOrd="0" presId="urn:microsoft.com/office/officeart/2005/8/layout/hierarchy2"/>
    <dgm:cxn modelId="{43DC4785-DD35-4AED-BC40-0279D4DBD764}" type="presOf" srcId="{D0177553-45DC-4D95-BC4A-9883B4887C62}" destId="{979D8463-4677-416C-9A97-0B355B1EC421}" srcOrd="0" destOrd="0" presId="urn:microsoft.com/office/officeart/2005/8/layout/hierarchy2"/>
    <dgm:cxn modelId="{ED69E9BC-966C-4697-BF1F-4D38B0EF8214}" type="presOf" srcId="{89D36496-ED43-4A5C-A683-A3F5C36C55F2}" destId="{B56BCF5F-C5CD-46EB-B2EF-40E3683352D0}" srcOrd="1" destOrd="0" presId="urn:microsoft.com/office/officeart/2005/8/layout/hierarchy2"/>
    <dgm:cxn modelId="{49AB8F19-6ECE-4587-A758-DCB0E36035F2}" type="presOf" srcId="{6BF88921-6658-4E83-B6FE-3EEFC3B52D6D}" destId="{6536CCDC-43E3-452E-BA46-FF6116434E6C}" srcOrd="0" destOrd="0" presId="urn:microsoft.com/office/officeart/2005/8/layout/hierarchy2"/>
    <dgm:cxn modelId="{D87561A5-2C22-4D11-8960-4C6E94AEF877}" srcId="{32F84066-3422-4CB4-BD62-AC1F61892553}" destId="{F6E38A3D-1A12-4387-94E7-4674322496B6}" srcOrd="0" destOrd="0" parTransId="{24D165A5-42CC-4D51-9512-D99800B97241}" sibTransId="{43E4D959-FA63-436B-8A06-C149B6D2C64C}"/>
    <dgm:cxn modelId="{8343FDBA-ACB0-4B9A-BAD3-EF4E6B02FE7E}" type="presOf" srcId="{BEB512C8-3D8C-45BB-9DDD-B952179636A8}" destId="{95BDDD39-FDFE-4581-B6D7-C8B9C9C749E5}" srcOrd="0" destOrd="0" presId="urn:microsoft.com/office/officeart/2005/8/layout/hierarchy2"/>
    <dgm:cxn modelId="{BC01D794-B5DC-4D43-A4CF-666FC3A491FA}" type="presOf" srcId="{13E37429-BF41-43F0-B4C3-36E36529C80C}" destId="{1F062FC7-5C75-40B8-A9E6-0D9BDC68C0A3}" srcOrd="0" destOrd="0" presId="urn:microsoft.com/office/officeart/2005/8/layout/hierarchy2"/>
    <dgm:cxn modelId="{CD56F5FB-32F7-4F12-A4ED-2BB4D0CD2406}" type="presOf" srcId="{5F2D3ADF-2C62-4D3C-BB30-655D4E681A9E}" destId="{10324C95-EA45-4E82-AA69-904C3C44FFA2}" srcOrd="0" destOrd="0" presId="urn:microsoft.com/office/officeart/2005/8/layout/hierarchy2"/>
    <dgm:cxn modelId="{DB9663B1-8A05-4719-B47F-65A76BF08632}" type="presOf" srcId="{5ECF4FC0-3A3C-41FE-B96F-EE6010F0ED12}" destId="{5F1055E2-C1BE-4C87-9B4B-B8094CCF76F9}" srcOrd="1" destOrd="0" presId="urn:microsoft.com/office/officeart/2005/8/layout/hierarchy2"/>
    <dgm:cxn modelId="{1125FF26-6620-47A4-B7FA-B6D4E7F41693}" type="presOf" srcId="{874FD23F-309A-4214-B365-6579DA017B2A}" destId="{67392EDD-F8C4-444E-9297-922224887124}" srcOrd="0" destOrd="0" presId="urn:microsoft.com/office/officeart/2005/8/layout/hierarchy2"/>
    <dgm:cxn modelId="{7D9FF56A-8EEE-449A-BF0D-EBE00EF180D5}" type="presOf" srcId="{0A11D479-6DEB-4987-A51B-101C1F337331}" destId="{5E0338E6-34AC-48B8-9241-E3C183424043}" srcOrd="0" destOrd="0" presId="urn:microsoft.com/office/officeart/2005/8/layout/hierarchy2"/>
    <dgm:cxn modelId="{5E022679-F43F-4C4E-8CBB-22F9AFE62979}" type="presOf" srcId="{B20B72E6-1277-47E1-9DFB-546D68862C86}" destId="{97A53903-6667-41F1-830F-AE301F193213}" srcOrd="1" destOrd="0" presId="urn:microsoft.com/office/officeart/2005/8/layout/hierarchy2"/>
    <dgm:cxn modelId="{E74C5693-2D25-4FF1-B83D-2059C0EF6E32}" type="presOf" srcId="{5BC13644-CA66-4791-AE43-D6000C2A3DC7}" destId="{5201D0DB-852B-445F-8A27-4F4C6B63FD8A}" srcOrd="1" destOrd="0" presId="urn:microsoft.com/office/officeart/2005/8/layout/hierarchy2"/>
    <dgm:cxn modelId="{EF30627D-DCC6-4D37-9624-51A4FCB7AFE3}" type="presOf" srcId="{DCC82C6E-5881-47B7-93B7-DE786141D6A7}" destId="{58392B34-C848-4E63-A3AA-90F02A3940E8}" srcOrd="0" destOrd="0" presId="urn:microsoft.com/office/officeart/2005/8/layout/hierarchy2"/>
    <dgm:cxn modelId="{44FED404-FD6E-4EDC-B841-335E5128A5BE}" srcId="{13E37429-BF41-43F0-B4C3-36E36529C80C}" destId="{4E3C2DE9-388A-43AA-8B1B-969E28BE5E13}" srcOrd="1" destOrd="0" parTransId="{20287F46-56D4-4F9A-993E-E9D799478946}" sibTransId="{C7816774-9401-464A-9EDE-62C8D9176B0E}"/>
    <dgm:cxn modelId="{EFDD3A12-A87D-4211-ADEF-E78CD192B5A0}" srcId="{823E8DD8-10E8-434A-9246-DD351E25FD29}" destId="{B56BB118-852A-4516-A54A-4885B43AB474}" srcOrd="0" destOrd="0" parTransId="{0A11D479-6DEB-4987-A51B-101C1F337331}" sibTransId="{F3EFD09C-DB95-4EDC-9D99-7A5ABE461DEA}"/>
    <dgm:cxn modelId="{03BEA97A-67EA-4F90-A5B1-4AE12390CFCD}" type="presOf" srcId="{105B26B2-EB8A-4A5B-B0A1-610B9F28DCA8}" destId="{F0B722F3-4CAB-45DD-B55C-54F852F4E953}" srcOrd="0" destOrd="0" presId="urn:microsoft.com/office/officeart/2005/8/layout/hierarchy2"/>
    <dgm:cxn modelId="{A8336554-4A7D-41E8-821F-3685AA953536}" srcId="{4E3C2DE9-388A-43AA-8B1B-969E28BE5E13}" destId="{79C863EF-2917-4AC8-BFDD-E1831255B478}" srcOrd="0" destOrd="0" parTransId="{DCC82C6E-5881-47B7-93B7-DE786141D6A7}" sibTransId="{09B36A2B-47EB-43E6-B7A3-E10225059A42}"/>
    <dgm:cxn modelId="{BA91F57B-32CE-459F-AC34-6B3ADDADF455}" type="presOf" srcId="{874FD23F-309A-4214-B365-6579DA017B2A}" destId="{18AF992E-56B7-45E8-8498-79AA5C23CC02}" srcOrd="1" destOrd="0" presId="urn:microsoft.com/office/officeart/2005/8/layout/hierarchy2"/>
    <dgm:cxn modelId="{C8BCC1D3-40D4-4ABC-B0E4-29EEEB476DE8}" type="presOf" srcId="{14AF2BE3-9753-45D7-988C-CE6A069F4503}" destId="{A27EF093-ADA5-4502-83F0-7B4F78CDE880}" srcOrd="1" destOrd="0" presId="urn:microsoft.com/office/officeart/2005/8/layout/hierarchy2"/>
    <dgm:cxn modelId="{B33BA058-29C9-4EEA-9962-0B0EC6B1F468}" srcId="{42911838-D2DE-4573-A0F8-9C499ADD69AE}" destId="{BEB512C8-3D8C-45BB-9DDD-B952179636A8}" srcOrd="0" destOrd="0" parTransId="{5FD3CC6C-7A1D-47F7-8349-E20EEAEFF862}" sibTransId="{199D794B-422F-40BD-846F-04FEA18FDF1B}"/>
    <dgm:cxn modelId="{83119B17-BAFF-47B3-A223-EDC3DA3907C8}" type="presOf" srcId="{CD053222-963B-4B03-9C2B-C71D6CE81A1A}" destId="{954EA194-0416-4349-8465-DF0881A1EA5A}" srcOrd="0" destOrd="0" presId="urn:microsoft.com/office/officeart/2005/8/layout/hierarchy2"/>
    <dgm:cxn modelId="{F02DEE45-0DE5-4C5C-9974-08F74E2557B7}" type="presOf" srcId="{79C863EF-2917-4AC8-BFDD-E1831255B478}" destId="{8A4F7274-C1C7-4972-BCFC-3176C5B4A436}" srcOrd="0" destOrd="0" presId="urn:microsoft.com/office/officeart/2005/8/layout/hierarchy2"/>
    <dgm:cxn modelId="{37DBE8EF-B6AE-41AC-B10B-83AF0489C001}" srcId="{E5D10539-31F0-4664-AEE6-F62DFC2572F7}" destId="{CD053222-963B-4B03-9C2B-C71D6CE81A1A}" srcOrd="0" destOrd="0" parTransId="{6A8EAEFE-D003-4ACB-8037-9AF7C0D840C2}" sibTransId="{282058C0-A8C2-44D5-A0BC-ED9CF07D2017}"/>
    <dgm:cxn modelId="{71C18E4A-B5B7-40F6-B2EF-B833436371BB}" type="presOf" srcId="{DDA18579-8458-4329-A6B7-FDA4A6E0EF03}" destId="{71FB0E4D-633E-4F80-BADF-1AB97A523628}" srcOrd="0" destOrd="0" presId="urn:microsoft.com/office/officeart/2005/8/layout/hierarchy2"/>
    <dgm:cxn modelId="{90180EA1-F859-4CE4-BFB1-527F925E4190}" type="presOf" srcId="{52CEE835-5D6B-47FB-A149-80E1C37C18C1}" destId="{D299FE05-7DBB-45E0-8BAA-C1F1E0B6E934}" srcOrd="1" destOrd="0" presId="urn:microsoft.com/office/officeart/2005/8/layout/hierarchy2"/>
    <dgm:cxn modelId="{7945D094-6B5B-4C3A-A872-651290023C4A}" type="presOf" srcId="{4E3C2DE9-388A-43AA-8B1B-969E28BE5E13}" destId="{F90FF377-0E80-468A-B8F3-DB52C9AAFDC4}" srcOrd="0" destOrd="0" presId="urn:microsoft.com/office/officeart/2005/8/layout/hierarchy2"/>
    <dgm:cxn modelId="{9C12447B-BD6A-45D7-A462-933FDBC1DE89}" type="presOf" srcId="{A69557AE-B986-4496-926C-E1E30B0520F1}" destId="{1CD74F69-9F7E-4E75-AA07-DEAF9BACFA0B}" srcOrd="1" destOrd="0" presId="urn:microsoft.com/office/officeart/2005/8/layout/hierarchy2"/>
    <dgm:cxn modelId="{FC5CF694-CE7B-46BA-8E20-88D371C066AC}" srcId="{BEB512C8-3D8C-45BB-9DDD-B952179636A8}" destId="{D10D9337-2643-4F84-970F-DD54714C15DD}" srcOrd="0" destOrd="0" parTransId="{CDE5AF83-4BE5-4AE0-8EBB-40E381848E12}" sibTransId="{9E1E6B50-7B76-4F76-B4BF-C9A9699DFE19}"/>
    <dgm:cxn modelId="{50FBF3F9-1695-4170-9589-E4A4DA131EEF}" type="presOf" srcId="{24D165A5-42CC-4D51-9512-D99800B97241}" destId="{84CE4837-01D9-42BF-959D-CE176BF11FEB}" srcOrd="0" destOrd="0" presId="urn:microsoft.com/office/officeart/2005/8/layout/hierarchy2"/>
    <dgm:cxn modelId="{DE307B4E-233A-4C90-855A-FA673E273B60}" type="presOf" srcId="{89D36496-ED43-4A5C-A683-A3F5C36C55F2}" destId="{20AEE940-75FC-4788-B4F9-48DD3D1BB465}" srcOrd="0" destOrd="0" presId="urn:microsoft.com/office/officeart/2005/8/layout/hierarchy2"/>
    <dgm:cxn modelId="{BC2140A9-71E5-49C7-A818-1825D733D61A}" type="presOf" srcId="{2A6DE5F3-43BE-459B-9A5A-C6740DBA7073}" destId="{44A9058F-9D6C-4966-9368-FAD653C75FD1}" srcOrd="0" destOrd="0" presId="urn:microsoft.com/office/officeart/2005/8/layout/hierarchy2"/>
    <dgm:cxn modelId="{7AFD4833-9BBD-4D16-A184-55CBDED26FCF}" type="presOf" srcId="{E5D10539-31F0-4664-AEE6-F62DFC2572F7}" destId="{809682EB-209D-4072-B438-AD2614045E8A}" srcOrd="0" destOrd="0" presId="urn:microsoft.com/office/officeart/2005/8/layout/hierarchy2"/>
    <dgm:cxn modelId="{6477E5B9-CA46-407D-A7E2-61E8F7F2D3E7}" type="presOf" srcId="{CDE5AF83-4BE5-4AE0-8EBB-40E381848E12}" destId="{B20F7A34-FAAA-4439-95B3-332D077EE208}" srcOrd="1" destOrd="0" presId="urn:microsoft.com/office/officeart/2005/8/layout/hierarchy2"/>
    <dgm:cxn modelId="{F589CE0B-BF09-4745-9927-493C79D2C816}" type="presOf" srcId="{0A11D479-6DEB-4987-A51B-101C1F337331}" destId="{113FA202-2733-4A9E-A908-C260017A3159}" srcOrd="1" destOrd="0" presId="urn:microsoft.com/office/officeart/2005/8/layout/hierarchy2"/>
    <dgm:cxn modelId="{E0491C4B-F2D9-4F27-B099-5E829340DCB6}" type="presParOf" srcId="{44A9058F-9D6C-4966-9368-FAD653C75FD1}" destId="{9698C953-AD12-4DD6-B653-C6540FBF2C60}" srcOrd="0" destOrd="0" presId="urn:microsoft.com/office/officeart/2005/8/layout/hierarchy2"/>
    <dgm:cxn modelId="{7EB03AF3-6BE1-4A23-8C98-2CD311CC2C2A}" type="presParOf" srcId="{9698C953-AD12-4DD6-B653-C6540FBF2C60}" destId="{0633193F-29F0-4F4A-9158-1662E7194A90}" srcOrd="0" destOrd="0" presId="urn:microsoft.com/office/officeart/2005/8/layout/hierarchy2"/>
    <dgm:cxn modelId="{E72D8288-FF6B-4B66-82A2-CC8F85420771}" type="presParOf" srcId="{9698C953-AD12-4DD6-B653-C6540FBF2C60}" destId="{ABC8E5E2-0B5A-46A0-A4B9-73B2E182B957}" srcOrd="1" destOrd="0" presId="urn:microsoft.com/office/officeart/2005/8/layout/hierarchy2"/>
    <dgm:cxn modelId="{BC1968B5-08F8-49AA-AF37-0D121E343879}" type="presParOf" srcId="{ABC8E5E2-0B5A-46A0-A4B9-73B2E182B957}" destId="{5E0338E6-34AC-48B8-9241-E3C183424043}" srcOrd="0" destOrd="0" presId="urn:microsoft.com/office/officeart/2005/8/layout/hierarchy2"/>
    <dgm:cxn modelId="{9004B0F0-DCA9-4336-8F23-EAD8154264B7}" type="presParOf" srcId="{5E0338E6-34AC-48B8-9241-E3C183424043}" destId="{113FA202-2733-4A9E-A908-C260017A3159}" srcOrd="0" destOrd="0" presId="urn:microsoft.com/office/officeart/2005/8/layout/hierarchy2"/>
    <dgm:cxn modelId="{57AA1BBE-BF63-48EB-AB68-5EF201FA992B}" type="presParOf" srcId="{ABC8E5E2-0B5A-46A0-A4B9-73B2E182B957}" destId="{7846D72C-AE72-475B-B970-4CEAC6C1C8A1}" srcOrd="1" destOrd="0" presId="urn:microsoft.com/office/officeart/2005/8/layout/hierarchy2"/>
    <dgm:cxn modelId="{432811DA-EBDA-413E-8020-7A9AAFB2EB11}" type="presParOf" srcId="{7846D72C-AE72-475B-B970-4CEAC6C1C8A1}" destId="{6AD8EF36-BDA8-459F-8917-DF5148BAFAE1}" srcOrd="0" destOrd="0" presId="urn:microsoft.com/office/officeart/2005/8/layout/hierarchy2"/>
    <dgm:cxn modelId="{753ACA6A-258F-4CD1-A280-C86E2C4B93D7}" type="presParOf" srcId="{7846D72C-AE72-475B-B970-4CEAC6C1C8A1}" destId="{763F91CD-D412-4499-911C-C02F52E230D2}" srcOrd="1" destOrd="0" presId="urn:microsoft.com/office/officeart/2005/8/layout/hierarchy2"/>
    <dgm:cxn modelId="{59252E7E-F464-491F-80F1-5C493040E695}" type="presParOf" srcId="{763F91CD-D412-4499-911C-C02F52E230D2}" destId="{8AEDD6AA-1BAC-4C9C-B968-D8B4C9E3C19D}" srcOrd="0" destOrd="0" presId="urn:microsoft.com/office/officeart/2005/8/layout/hierarchy2"/>
    <dgm:cxn modelId="{69C9EB1F-2050-4389-BAAF-DB29606F14D6}" type="presParOf" srcId="{8AEDD6AA-1BAC-4C9C-B968-D8B4C9E3C19D}" destId="{732CCF15-F6A0-49CB-915F-D27496A647D9}" srcOrd="0" destOrd="0" presId="urn:microsoft.com/office/officeart/2005/8/layout/hierarchy2"/>
    <dgm:cxn modelId="{B1D0EB98-A0D9-4ECA-815F-AD088CDABAAC}" type="presParOf" srcId="{763F91CD-D412-4499-911C-C02F52E230D2}" destId="{1B6ABFA0-7270-4110-978E-BA4B04466CB5}" srcOrd="1" destOrd="0" presId="urn:microsoft.com/office/officeart/2005/8/layout/hierarchy2"/>
    <dgm:cxn modelId="{0AE5365E-F71B-4B1A-89E0-FF7984475E48}" type="presParOf" srcId="{1B6ABFA0-7270-4110-978E-BA4B04466CB5}" destId="{71FB0E4D-633E-4F80-BADF-1AB97A523628}" srcOrd="0" destOrd="0" presId="urn:microsoft.com/office/officeart/2005/8/layout/hierarchy2"/>
    <dgm:cxn modelId="{860539C1-EDBA-40DF-90F9-E2156DA474B2}" type="presParOf" srcId="{1B6ABFA0-7270-4110-978E-BA4B04466CB5}" destId="{44514E8D-A3F0-4DAB-91E2-065AC036A194}" srcOrd="1" destOrd="0" presId="urn:microsoft.com/office/officeart/2005/8/layout/hierarchy2"/>
    <dgm:cxn modelId="{C9B40D46-6CE5-4B6E-9136-CBE3E4D3B532}" type="presParOf" srcId="{44514E8D-A3F0-4DAB-91E2-065AC036A194}" destId="{B1C58D45-840A-4CEC-AB71-34A18FF6E115}" srcOrd="0" destOrd="0" presId="urn:microsoft.com/office/officeart/2005/8/layout/hierarchy2"/>
    <dgm:cxn modelId="{C1EA5A39-620C-4531-AF88-DF3228FF75B1}" type="presParOf" srcId="{B1C58D45-840A-4CEC-AB71-34A18FF6E115}" destId="{29A60398-368D-4E7F-B948-32DA371AD6A7}" srcOrd="0" destOrd="0" presId="urn:microsoft.com/office/officeart/2005/8/layout/hierarchy2"/>
    <dgm:cxn modelId="{BC2B787E-B55C-4637-A8B7-FC940974B37A}" type="presParOf" srcId="{44514E8D-A3F0-4DAB-91E2-065AC036A194}" destId="{1337A54E-3844-47A8-8917-F54AE3F76D7F}" srcOrd="1" destOrd="0" presId="urn:microsoft.com/office/officeart/2005/8/layout/hierarchy2"/>
    <dgm:cxn modelId="{ECC12AB2-E11F-4A9C-99A6-F3BEFB9215D8}" type="presParOf" srcId="{1337A54E-3844-47A8-8917-F54AE3F76D7F}" destId="{809682EB-209D-4072-B438-AD2614045E8A}" srcOrd="0" destOrd="0" presId="urn:microsoft.com/office/officeart/2005/8/layout/hierarchy2"/>
    <dgm:cxn modelId="{CC58B911-FE72-41CF-993F-1BB5DF3783F1}" type="presParOf" srcId="{1337A54E-3844-47A8-8917-F54AE3F76D7F}" destId="{ABC18DBB-3BB9-47BA-9BF9-E1637EF6DCF2}" srcOrd="1" destOrd="0" presId="urn:microsoft.com/office/officeart/2005/8/layout/hierarchy2"/>
    <dgm:cxn modelId="{F40B268C-903A-4A38-8E83-DE509B7D3F97}" type="presParOf" srcId="{ABC18DBB-3BB9-47BA-9BF9-E1637EF6DCF2}" destId="{535177D8-0B94-466D-A255-B99DA9611CFC}" srcOrd="0" destOrd="0" presId="urn:microsoft.com/office/officeart/2005/8/layout/hierarchy2"/>
    <dgm:cxn modelId="{D32EC3AC-12FB-4148-8853-2B5D39BA097B}" type="presParOf" srcId="{535177D8-0B94-466D-A255-B99DA9611CFC}" destId="{9B88B2F4-7529-438A-BBDF-2CEB1D3D80EF}" srcOrd="0" destOrd="0" presId="urn:microsoft.com/office/officeart/2005/8/layout/hierarchy2"/>
    <dgm:cxn modelId="{58066019-AA4D-4A1E-AF42-36BCA7BF9BCF}" type="presParOf" srcId="{ABC18DBB-3BB9-47BA-9BF9-E1637EF6DCF2}" destId="{EACD77BF-E7F3-49AA-9054-5F0F1425A42C}" srcOrd="1" destOrd="0" presId="urn:microsoft.com/office/officeart/2005/8/layout/hierarchy2"/>
    <dgm:cxn modelId="{9D4504F8-DDFD-442B-B672-45F618CF7CD3}" type="presParOf" srcId="{EACD77BF-E7F3-49AA-9054-5F0F1425A42C}" destId="{954EA194-0416-4349-8465-DF0881A1EA5A}" srcOrd="0" destOrd="0" presId="urn:microsoft.com/office/officeart/2005/8/layout/hierarchy2"/>
    <dgm:cxn modelId="{A42D4052-9F11-46D4-9A6F-809862E834FD}" type="presParOf" srcId="{EACD77BF-E7F3-49AA-9054-5F0F1425A42C}" destId="{30ECDDE1-187D-4DA7-9DCC-E3FB444252FE}" srcOrd="1" destOrd="0" presId="urn:microsoft.com/office/officeart/2005/8/layout/hierarchy2"/>
    <dgm:cxn modelId="{A9ACCF2D-3635-44A1-BE47-6320D3519837}" type="presParOf" srcId="{44514E8D-A3F0-4DAB-91E2-065AC036A194}" destId="{67392EDD-F8C4-444E-9297-922224887124}" srcOrd="2" destOrd="0" presId="urn:microsoft.com/office/officeart/2005/8/layout/hierarchy2"/>
    <dgm:cxn modelId="{5DE68AE3-2722-45AB-90E8-5AE3F27987F6}" type="presParOf" srcId="{67392EDD-F8C4-444E-9297-922224887124}" destId="{18AF992E-56B7-45E8-8498-79AA5C23CC02}" srcOrd="0" destOrd="0" presId="urn:microsoft.com/office/officeart/2005/8/layout/hierarchy2"/>
    <dgm:cxn modelId="{55F14FEF-D83D-4DD0-84AE-C991925C2D7D}" type="presParOf" srcId="{44514E8D-A3F0-4DAB-91E2-065AC036A194}" destId="{47666C10-EA9F-4F2B-9147-1AE43E84F85E}" srcOrd="3" destOrd="0" presId="urn:microsoft.com/office/officeart/2005/8/layout/hierarchy2"/>
    <dgm:cxn modelId="{C336213D-E54B-4ED1-9B8A-7BD86D252DA7}" type="presParOf" srcId="{47666C10-EA9F-4F2B-9147-1AE43E84F85E}" destId="{FBEDCA3D-69D3-498A-9894-110BF6A68FEE}" srcOrd="0" destOrd="0" presId="urn:microsoft.com/office/officeart/2005/8/layout/hierarchy2"/>
    <dgm:cxn modelId="{2E6CCD3E-DDEF-4B46-BFEB-87C493FA3FED}" type="presParOf" srcId="{47666C10-EA9F-4F2B-9147-1AE43E84F85E}" destId="{14093B52-7F19-44A5-BAA1-A79289FE15BA}" srcOrd="1" destOrd="0" presId="urn:microsoft.com/office/officeart/2005/8/layout/hierarchy2"/>
    <dgm:cxn modelId="{BA555926-9526-4240-A337-1EAFB5897F33}" type="presParOf" srcId="{14093B52-7F19-44A5-BAA1-A79289FE15BA}" destId="{84CE4837-01D9-42BF-959D-CE176BF11FEB}" srcOrd="0" destOrd="0" presId="urn:microsoft.com/office/officeart/2005/8/layout/hierarchy2"/>
    <dgm:cxn modelId="{67EFF6CD-251E-4A75-85A3-5F7FD8F364B9}" type="presParOf" srcId="{84CE4837-01D9-42BF-959D-CE176BF11FEB}" destId="{2D9ECD9F-CEDD-47A8-A513-4514CD32CF70}" srcOrd="0" destOrd="0" presId="urn:microsoft.com/office/officeart/2005/8/layout/hierarchy2"/>
    <dgm:cxn modelId="{80BF5924-40AE-492D-84B5-9C71D0ED1B8E}" type="presParOf" srcId="{14093B52-7F19-44A5-BAA1-A79289FE15BA}" destId="{D27A8156-AF04-4BF3-9C9B-1D19E48A8156}" srcOrd="1" destOrd="0" presId="urn:microsoft.com/office/officeart/2005/8/layout/hierarchy2"/>
    <dgm:cxn modelId="{7E17118A-E32D-40B7-B399-E0355C3ADF93}" type="presParOf" srcId="{D27A8156-AF04-4BF3-9C9B-1D19E48A8156}" destId="{8B32B33E-9088-402E-B2F4-182B8D4F6C82}" srcOrd="0" destOrd="0" presId="urn:microsoft.com/office/officeart/2005/8/layout/hierarchy2"/>
    <dgm:cxn modelId="{21C50D54-CF41-43FC-9F27-896494122E85}" type="presParOf" srcId="{D27A8156-AF04-4BF3-9C9B-1D19E48A8156}" destId="{C3CA4CD8-6A35-4E97-9055-BB2E67F8033A}" srcOrd="1" destOrd="0" presId="urn:microsoft.com/office/officeart/2005/8/layout/hierarchy2"/>
    <dgm:cxn modelId="{16D32BC6-031E-4CD4-AA20-D181FB1A0392}" type="presParOf" srcId="{763F91CD-D412-4499-911C-C02F52E230D2}" destId="{F49556E0-E75D-4814-A67E-52275AF844A7}" srcOrd="2" destOrd="0" presId="urn:microsoft.com/office/officeart/2005/8/layout/hierarchy2"/>
    <dgm:cxn modelId="{C3CF3028-558F-488A-8D0E-1E0758A35482}" type="presParOf" srcId="{F49556E0-E75D-4814-A67E-52275AF844A7}" destId="{A8B6BEAF-133E-4292-8021-1C38065E467F}" srcOrd="0" destOrd="0" presId="urn:microsoft.com/office/officeart/2005/8/layout/hierarchy2"/>
    <dgm:cxn modelId="{FBC6D003-B38C-4BEB-9E1F-D704C68095F7}" type="presParOf" srcId="{763F91CD-D412-4499-911C-C02F52E230D2}" destId="{46F3A5BE-5E57-41DB-B1DC-96A9975E1C11}" srcOrd="3" destOrd="0" presId="urn:microsoft.com/office/officeart/2005/8/layout/hierarchy2"/>
    <dgm:cxn modelId="{DC515984-9C5A-4771-B26C-0F185C39FB6F}" type="presParOf" srcId="{46F3A5BE-5E57-41DB-B1DC-96A9975E1C11}" destId="{AD41B9F6-0F6C-479D-889D-0995182E1738}" srcOrd="0" destOrd="0" presId="urn:microsoft.com/office/officeart/2005/8/layout/hierarchy2"/>
    <dgm:cxn modelId="{5FCEE7EE-89D7-44B9-95AC-DDFEE918CE88}" type="presParOf" srcId="{46F3A5BE-5E57-41DB-B1DC-96A9975E1C11}" destId="{AFF10D69-8D82-4F77-BC96-71DFA608E469}" srcOrd="1" destOrd="0" presId="urn:microsoft.com/office/officeart/2005/8/layout/hierarchy2"/>
    <dgm:cxn modelId="{88F34FA3-D3EE-4006-A0F5-DD5C81A7DA15}" type="presParOf" srcId="{AFF10D69-8D82-4F77-BC96-71DFA608E469}" destId="{8C648E2B-1C65-4A08-8761-B8EBA8C43317}" srcOrd="0" destOrd="0" presId="urn:microsoft.com/office/officeart/2005/8/layout/hierarchy2"/>
    <dgm:cxn modelId="{656D1B7F-B421-4AEE-B53D-D7DC51027B12}" type="presParOf" srcId="{8C648E2B-1C65-4A08-8761-B8EBA8C43317}" destId="{547575AD-8AF6-4FF1-83EC-C8A56F38AF67}" srcOrd="0" destOrd="0" presId="urn:microsoft.com/office/officeart/2005/8/layout/hierarchy2"/>
    <dgm:cxn modelId="{6079EC29-7708-44D8-BFFE-757740A4F566}" type="presParOf" srcId="{AFF10D69-8D82-4F77-BC96-71DFA608E469}" destId="{169E8276-B496-4C80-BC20-51F74721C7F1}" srcOrd="1" destOrd="0" presId="urn:microsoft.com/office/officeart/2005/8/layout/hierarchy2"/>
    <dgm:cxn modelId="{DC12FD7C-8D83-422A-B7BD-4260A74EE4FB}" type="presParOf" srcId="{169E8276-B496-4C80-BC20-51F74721C7F1}" destId="{95BDDD39-FDFE-4581-B6D7-C8B9C9C749E5}" srcOrd="0" destOrd="0" presId="urn:microsoft.com/office/officeart/2005/8/layout/hierarchy2"/>
    <dgm:cxn modelId="{DF6D98E7-000A-46BB-833E-B923D7EC7DB8}" type="presParOf" srcId="{169E8276-B496-4C80-BC20-51F74721C7F1}" destId="{ED205358-A8AE-4BFD-AFB6-C052E2470381}" srcOrd="1" destOrd="0" presId="urn:microsoft.com/office/officeart/2005/8/layout/hierarchy2"/>
    <dgm:cxn modelId="{EC9EC321-0936-4869-9178-2397157D945A}" type="presParOf" srcId="{ED205358-A8AE-4BFD-AFB6-C052E2470381}" destId="{9D892670-E73E-4244-9071-03728F60F0EC}" srcOrd="0" destOrd="0" presId="urn:microsoft.com/office/officeart/2005/8/layout/hierarchy2"/>
    <dgm:cxn modelId="{5F166AAF-B197-4261-86C8-749F5A67539D}" type="presParOf" srcId="{9D892670-E73E-4244-9071-03728F60F0EC}" destId="{B20F7A34-FAAA-4439-95B3-332D077EE208}" srcOrd="0" destOrd="0" presId="urn:microsoft.com/office/officeart/2005/8/layout/hierarchy2"/>
    <dgm:cxn modelId="{7096D964-1AF5-48FB-9E08-BDE363B55F12}" type="presParOf" srcId="{ED205358-A8AE-4BFD-AFB6-C052E2470381}" destId="{4825ED43-7F1C-40B4-802B-E259B1F8F961}" srcOrd="1" destOrd="0" presId="urn:microsoft.com/office/officeart/2005/8/layout/hierarchy2"/>
    <dgm:cxn modelId="{7A9C9540-DA69-4BA3-88E4-0B4E4DBA49BE}" type="presParOf" srcId="{4825ED43-7F1C-40B4-802B-E259B1F8F961}" destId="{C9C495CE-20FD-4750-A047-00750416A8E6}" srcOrd="0" destOrd="0" presId="urn:microsoft.com/office/officeart/2005/8/layout/hierarchy2"/>
    <dgm:cxn modelId="{AAFA2BAD-9EDD-4E79-92DF-6B95C580B765}" type="presParOf" srcId="{4825ED43-7F1C-40B4-802B-E259B1F8F961}" destId="{4F49739D-1793-4F8B-A697-CB698A8D10C7}" srcOrd="1" destOrd="0" presId="urn:microsoft.com/office/officeart/2005/8/layout/hierarchy2"/>
    <dgm:cxn modelId="{EB680BD9-491F-4B0D-89A4-417828685A78}" type="presParOf" srcId="{AFF10D69-8D82-4F77-BC96-71DFA608E469}" destId="{72D2750A-DCC7-4857-B246-E37B52C5D486}" srcOrd="2" destOrd="0" presId="urn:microsoft.com/office/officeart/2005/8/layout/hierarchy2"/>
    <dgm:cxn modelId="{E11F69A9-EC66-4146-BFB5-6017B0EF95A7}" type="presParOf" srcId="{72D2750A-DCC7-4857-B246-E37B52C5D486}" destId="{97A53903-6667-41F1-830F-AE301F193213}" srcOrd="0" destOrd="0" presId="urn:microsoft.com/office/officeart/2005/8/layout/hierarchy2"/>
    <dgm:cxn modelId="{B81A88B8-A16D-43A9-A832-56B065C65F23}" type="presParOf" srcId="{AFF10D69-8D82-4F77-BC96-71DFA608E469}" destId="{1EF0DD35-CCF4-4AC3-96D2-EC51F9A453EB}" srcOrd="3" destOrd="0" presId="urn:microsoft.com/office/officeart/2005/8/layout/hierarchy2"/>
    <dgm:cxn modelId="{79E76E17-9EEB-4854-8AD1-F89488CD5134}" type="presParOf" srcId="{1EF0DD35-CCF4-4AC3-96D2-EC51F9A453EB}" destId="{6536CCDC-43E3-452E-BA46-FF6116434E6C}" srcOrd="0" destOrd="0" presId="urn:microsoft.com/office/officeart/2005/8/layout/hierarchy2"/>
    <dgm:cxn modelId="{3EA4D37A-9349-48A8-B145-2451C098440E}" type="presParOf" srcId="{1EF0DD35-CCF4-4AC3-96D2-EC51F9A453EB}" destId="{484B39EF-7E68-49F6-87BB-51218F675A6F}" srcOrd="1" destOrd="0" presId="urn:microsoft.com/office/officeart/2005/8/layout/hierarchy2"/>
    <dgm:cxn modelId="{F641F7BD-6749-49D1-A2CC-65F56BD04C2C}" type="presParOf" srcId="{484B39EF-7E68-49F6-87BB-51218F675A6F}" destId="{C23909E6-14F8-490D-AAF8-693A25781271}" srcOrd="0" destOrd="0" presId="urn:microsoft.com/office/officeart/2005/8/layout/hierarchy2"/>
    <dgm:cxn modelId="{06B5CAFC-2FCD-4AE7-9490-14432087EC00}" type="presParOf" srcId="{C23909E6-14F8-490D-AAF8-693A25781271}" destId="{5201D0DB-852B-445F-8A27-4F4C6B63FD8A}" srcOrd="0" destOrd="0" presId="urn:microsoft.com/office/officeart/2005/8/layout/hierarchy2"/>
    <dgm:cxn modelId="{167A561E-FDC1-4027-80C4-098E92B36F9A}" type="presParOf" srcId="{484B39EF-7E68-49F6-87BB-51218F675A6F}" destId="{4272FA1D-BF54-4F10-8996-86C0C23C7546}" srcOrd="1" destOrd="0" presId="urn:microsoft.com/office/officeart/2005/8/layout/hierarchy2"/>
    <dgm:cxn modelId="{703A28B7-237F-4448-BC4E-897D8BE41D40}" type="presParOf" srcId="{4272FA1D-BF54-4F10-8996-86C0C23C7546}" destId="{4CD0CB5D-681B-43FD-B787-3AD40BA601DE}" srcOrd="0" destOrd="0" presId="urn:microsoft.com/office/officeart/2005/8/layout/hierarchy2"/>
    <dgm:cxn modelId="{0D295274-F0D0-4546-BC2F-E44871B98BBC}" type="presParOf" srcId="{4272FA1D-BF54-4F10-8996-86C0C23C7546}" destId="{80734225-75B2-413D-A727-BE68324987C4}" srcOrd="1" destOrd="0" presId="urn:microsoft.com/office/officeart/2005/8/layout/hierarchy2"/>
    <dgm:cxn modelId="{6156679C-1467-4F5B-8102-52A1573E972D}" type="presParOf" srcId="{ABC8E5E2-0B5A-46A0-A4B9-73B2E182B957}" destId="{F6BDDDEE-085A-4A15-8135-AFE75CA79247}" srcOrd="2" destOrd="0" presId="urn:microsoft.com/office/officeart/2005/8/layout/hierarchy2"/>
    <dgm:cxn modelId="{25031100-1293-405D-AE34-1107228C72F5}" type="presParOf" srcId="{F6BDDDEE-085A-4A15-8135-AFE75CA79247}" destId="{DAA92625-1BFD-4DAE-97D0-DE9E1D0B6462}" srcOrd="0" destOrd="0" presId="urn:microsoft.com/office/officeart/2005/8/layout/hierarchy2"/>
    <dgm:cxn modelId="{7BC2DE6F-FADA-4DE1-9709-11140391742D}" type="presParOf" srcId="{ABC8E5E2-0B5A-46A0-A4B9-73B2E182B957}" destId="{6FC580FB-EDCE-4E58-83AA-4A0278522C1A}" srcOrd="3" destOrd="0" presId="urn:microsoft.com/office/officeart/2005/8/layout/hierarchy2"/>
    <dgm:cxn modelId="{75EA4CAF-A30A-4F6C-8E92-844BF6BE0335}" type="presParOf" srcId="{6FC580FB-EDCE-4E58-83AA-4A0278522C1A}" destId="{1F062FC7-5C75-40B8-A9E6-0D9BDC68C0A3}" srcOrd="0" destOrd="0" presId="urn:microsoft.com/office/officeart/2005/8/layout/hierarchy2"/>
    <dgm:cxn modelId="{E4698F3A-BEE5-4D0F-A0CC-EC4845B9ACF3}" type="presParOf" srcId="{6FC580FB-EDCE-4E58-83AA-4A0278522C1A}" destId="{4BEA7B95-2D06-471C-9242-759099EE69D6}" srcOrd="1" destOrd="0" presId="urn:microsoft.com/office/officeart/2005/8/layout/hierarchy2"/>
    <dgm:cxn modelId="{52F68B9F-C401-4800-A1F9-AEB3EB2FDB85}" type="presParOf" srcId="{4BEA7B95-2D06-471C-9242-759099EE69D6}" destId="{652C7FC8-FAF2-49B5-949F-1CACED44A9D4}" srcOrd="0" destOrd="0" presId="urn:microsoft.com/office/officeart/2005/8/layout/hierarchy2"/>
    <dgm:cxn modelId="{134D27FB-5215-4155-8353-3A51C6BA895A}" type="presParOf" srcId="{652C7FC8-FAF2-49B5-949F-1CACED44A9D4}" destId="{1CD74F69-9F7E-4E75-AA07-DEAF9BACFA0B}" srcOrd="0" destOrd="0" presId="urn:microsoft.com/office/officeart/2005/8/layout/hierarchy2"/>
    <dgm:cxn modelId="{51C18581-2024-4300-A85A-C8B20E2A5ED9}" type="presParOf" srcId="{4BEA7B95-2D06-471C-9242-759099EE69D6}" destId="{2F9ECF71-5023-4BAF-BFBE-AF44EAE6B00F}" srcOrd="1" destOrd="0" presId="urn:microsoft.com/office/officeart/2005/8/layout/hierarchy2"/>
    <dgm:cxn modelId="{8C334439-F7C1-4081-AF5B-66A6BF704B4C}" type="presParOf" srcId="{2F9ECF71-5023-4BAF-BFBE-AF44EAE6B00F}" destId="{9AF978D7-4C10-4436-9299-6BF4B9A49EB9}" srcOrd="0" destOrd="0" presId="urn:microsoft.com/office/officeart/2005/8/layout/hierarchy2"/>
    <dgm:cxn modelId="{23C2788B-D072-4A83-9F9C-022DCEE7109E}" type="presParOf" srcId="{2F9ECF71-5023-4BAF-BFBE-AF44EAE6B00F}" destId="{3F48E8AD-AD66-4CE2-B4B8-F1656E5D2264}" srcOrd="1" destOrd="0" presId="urn:microsoft.com/office/officeart/2005/8/layout/hierarchy2"/>
    <dgm:cxn modelId="{FD873623-3239-4E38-BB94-05E7F3429DD1}" type="presParOf" srcId="{3F48E8AD-AD66-4CE2-B4B8-F1656E5D2264}" destId="{36A790BC-21F0-4E28-8817-AC33305D3B71}" srcOrd="0" destOrd="0" presId="urn:microsoft.com/office/officeart/2005/8/layout/hierarchy2"/>
    <dgm:cxn modelId="{C6F6C371-268F-490F-A908-73D6F1FAE2B5}" type="presParOf" srcId="{36A790BC-21F0-4E28-8817-AC33305D3B71}" destId="{5F1055E2-C1BE-4C87-9B4B-B8094CCF76F9}" srcOrd="0" destOrd="0" presId="urn:microsoft.com/office/officeart/2005/8/layout/hierarchy2"/>
    <dgm:cxn modelId="{EC891240-22CE-4982-B32E-DC335AAF2CCF}" type="presParOf" srcId="{3F48E8AD-AD66-4CE2-B4B8-F1656E5D2264}" destId="{BF196E0D-EFF7-493B-B1FC-F9EF8720E1AB}" srcOrd="1" destOrd="0" presId="urn:microsoft.com/office/officeart/2005/8/layout/hierarchy2"/>
    <dgm:cxn modelId="{D295E63B-2A82-405F-881A-F7E27A52B628}" type="presParOf" srcId="{BF196E0D-EFF7-493B-B1FC-F9EF8720E1AB}" destId="{C120FBD3-1B3A-4118-AD3B-4625A4933142}" srcOrd="0" destOrd="0" presId="urn:microsoft.com/office/officeart/2005/8/layout/hierarchy2"/>
    <dgm:cxn modelId="{7A26AB01-3315-4058-9C15-68E97C451556}" type="presParOf" srcId="{BF196E0D-EFF7-493B-B1FC-F9EF8720E1AB}" destId="{A294AA60-AD6A-4952-B4A3-0C11FE2D96FB}" srcOrd="1" destOrd="0" presId="urn:microsoft.com/office/officeart/2005/8/layout/hierarchy2"/>
    <dgm:cxn modelId="{9E863078-3482-4300-8E3F-C7827921E2E7}" type="presParOf" srcId="{A294AA60-AD6A-4952-B4A3-0C11FE2D96FB}" destId="{F0B722F3-4CAB-45DD-B55C-54F852F4E953}" srcOrd="0" destOrd="0" presId="urn:microsoft.com/office/officeart/2005/8/layout/hierarchy2"/>
    <dgm:cxn modelId="{5A74A289-9234-4496-A393-5E67340BC438}" type="presParOf" srcId="{F0B722F3-4CAB-45DD-B55C-54F852F4E953}" destId="{3A5B56E9-50E8-4774-A48A-5FA0DB68AC86}" srcOrd="0" destOrd="0" presId="urn:microsoft.com/office/officeart/2005/8/layout/hierarchy2"/>
    <dgm:cxn modelId="{5240C91E-C76B-4840-9CC7-721B5AA71C28}" type="presParOf" srcId="{A294AA60-AD6A-4952-B4A3-0C11FE2D96FB}" destId="{57BBE1C2-5EA5-4D6C-B940-E776ADDD0B87}" srcOrd="1" destOrd="0" presId="urn:microsoft.com/office/officeart/2005/8/layout/hierarchy2"/>
    <dgm:cxn modelId="{BFA8D08B-8025-4B2F-8B33-817567F60E2E}" type="presParOf" srcId="{57BBE1C2-5EA5-4D6C-B940-E776ADDD0B87}" destId="{FAA0AF48-D310-49B2-ACBB-CEF554526558}" srcOrd="0" destOrd="0" presId="urn:microsoft.com/office/officeart/2005/8/layout/hierarchy2"/>
    <dgm:cxn modelId="{1487FEC5-7C6F-4BD4-BD25-FD8A89EB82FB}" type="presParOf" srcId="{57BBE1C2-5EA5-4D6C-B940-E776ADDD0B87}" destId="{61DAD4E2-176B-4A49-81DF-18533FBC553B}" srcOrd="1" destOrd="0" presId="urn:microsoft.com/office/officeart/2005/8/layout/hierarchy2"/>
    <dgm:cxn modelId="{6E2E5D77-4082-411D-9C21-895BCD799773}" type="presParOf" srcId="{3F48E8AD-AD66-4CE2-B4B8-F1656E5D2264}" destId="{CF1DF63B-904C-45A5-82C5-2813BA9874C9}" srcOrd="2" destOrd="0" presId="urn:microsoft.com/office/officeart/2005/8/layout/hierarchy2"/>
    <dgm:cxn modelId="{39FBA423-88EA-4DE4-A4B5-4906948A1D8C}" type="presParOf" srcId="{CF1DF63B-904C-45A5-82C5-2813BA9874C9}" destId="{A27EF093-ADA5-4502-83F0-7B4F78CDE880}" srcOrd="0" destOrd="0" presId="urn:microsoft.com/office/officeart/2005/8/layout/hierarchy2"/>
    <dgm:cxn modelId="{19950BAA-07C5-4B89-8D6B-CB4FE6FA8E13}" type="presParOf" srcId="{3F48E8AD-AD66-4CE2-B4B8-F1656E5D2264}" destId="{79C5E9F6-8E28-4E4B-8E0D-1EEE8019588E}" srcOrd="3" destOrd="0" presId="urn:microsoft.com/office/officeart/2005/8/layout/hierarchy2"/>
    <dgm:cxn modelId="{91C5A169-4DEE-4CFE-8868-E2479A39F442}" type="presParOf" srcId="{79C5E9F6-8E28-4E4B-8E0D-1EEE8019588E}" destId="{B1625568-7581-43B9-8158-0709E772ED17}" srcOrd="0" destOrd="0" presId="urn:microsoft.com/office/officeart/2005/8/layout/hierarchy2"/>
    <dgm:cxn modelId="{79DDE072-1DCE-4B7F-B392-DD30E78A1559}" type="presParOf" srcId="{79C5E9F6-8E28-4E4B-8E0D-1EEE8019588E}" destId="{383FC39F-F884-422A-8E36-7E6113C722DE}" srcOrd="1" destOrd="0" presId="urn:microsoft.com/office/officeart/2005/8/layout/hierarchy2"/>
    <dgm:cxn modelId="{F5A33892-2077-4B54-81F2-061BFD0B9C3B}" type="presParOf" srcId="{383FC39F-F884-422A-8E36-7E6113C722DE}" destId="{10324C95-EA45-4E82-AA69-904C3C44FFA2}" srcOrd="0" destOrd="0" presId="urn:microsoft.com/office/officeart/2005/8/layout/hierarchy2"/>
    <dgm:cxn modelId="{33DCBDB9-1766-4869-BC48-DCDA7E8B7CD7}" type="presParOf" srcId="{10324C95-EA45-4E82-AA69-904C3C44FFA2}" destId="{21410902-03E4-420E-BC53-896D8CD13C20}" srcOrd="0" destOrd="0" presId="urn:microsoft.com/office/officeart/2005/8/layout/hierarchy2"/>
    <dgm:cxn modelId="{BD734F1E-2018-4344-BE12-A9E3D13D4C16}" type="presParOf" srcId="{383FC39F-F884-422A-8E36-7E6113C722DE}" destId="{7300C3D7-BC5D-445F-8206-BB7FF3380BD9}" srcOrd="1" destOrd="0" presId="urn:microsoft.com/office/officeart/2005/8/layout/hierarchy2"/>
    <dgm:cxn modelId="{87681C6B-02AD-4320-98C6-186FAD6C1512}" type="presParOf" srcId="{7300C3D7-BC5D-445F-8206-BB7FF3380BD9}" destId="{FBDF7B76-CABF-4C65-9E4B-C5A992FD8B17}" srcOrd="0" destOrd="0" presId="urn:microsoft.com/office/officeart/2005/8/layout/hierarchy2"/>
    <dgm:cxn modelId="{AD846F9F-E7E3-4CF9-BD0F-1371D3228024}" type="presParOf" srcId="{7300C3D7-BC5D-445F-8206-BB7FF3380BD9}" destId="{BCEBDEDF-0812-4CFB-91C1-F495C6F78119}" srcOrd="1" destOrd="0" presId="urn:microsoft.com/office/officeart/2005/8/layout/hierarchy2"/>
    <dgm:cxn modelId="{BED623A2-438F-4B29-92E9-E4CB7F227729}" type="presParOf" srcId="{4BEA7B95-2D06-471C-9242-759099EE69D6}" destId="{0B5CACD5-30A8-451F-90A7-D856A8DC3BFD}" srcOrd="2" destOrd="0" presId="urn:microsoft.com/office/officeart/2005/8/layout/hierarchy2"/>
    <dgm:cxn modelId="{3D8BD6E6-5EC6-49D3-A969-0A20FBD58276}" type="presParOf" srcId="{0B5CACD5-30A8-451F-90A7-D856A8DC3BFD}" destId="{72485DAF-B121-4B3F-852D-24165E97E48F}" srcOrd="0" destOrd="0" presId="urn:microsoft.com/office/officeart/2005/8/layout/hierarchy2"/>
    <dgm:cxn modelId="{F6BC444E-68A6-4B6A-A9B4-E58E28210A7B}" type="presParOf" srcId="{4BEA7B95-2D06-471C-9242-759099EE69D6}" destId="{58898F98-0F7A-483F-8F10-8C0C12A06720}" srcOrd="3" destOrd="0" presId="urn:microsoft.com/office/officeart/2005/8/layout/hierarchy2"/>
    <dgm:cxn modelId="{B7D9CE73-A057-4636-AA4A-6D6F2A1370F4}" type="presParOf" srcId="{58898F98-0F7A-483F-8F10-8C0C12A06720}" destId="{F90FF377-0E80-468A-B8F3-DB52C9AAFDC4}" srcOrd="0" destOrd="0" presId="urn:microsoft.com/office/officeart/2005/8/layout/hierarchy2"/>
    <dgm:cxn modelId="{70375E84-2DF5-4900-BBA1-A7D2A75DC797}" type="presParOf" srcId="{58898F98-0F7A-483F-8F10-8C0C12A06720}" destId="{5557236B-E685-4E5B-893F-36B8045B37B9}" srcOrd="1" destOrd="0" presId="urn:microsoft.com/office/officeart/2005/8/layout/hierarchy2"/>
    <dgm:cxn modelId="{3BBBE076-C6C5-4EC8-B0A3-C3B499C39F70}" type="presParOf" srcId="{5557236B-E685-4E5B-893F-36B8045B37B9}" destId="{58392B34-C848-4E63-A3AA-90F02A3940E8}" srcOrd="0" destOrd="0" presId="urn:microsoft.com/office/officeart/2005/8/layout/hierarchy2"/>
    <dgm:cxn modelId="{99588A78-4485-40C6-824C-6042A77EE1BC}" type="presParOf" srcId="{58392B34-C848-4E63-A3AA-90F02A3940E8}" destId="{B77B203B-E0F8-45A0-A95B-A0C33F7D08FF}" srcOrd="0" destOrd="0" presId="urn:microsoft.com/office/officeart/2005/8/layout/hierarchy2"/>
    <dgm:cxn modelId="{7820EB3C-7C77-436E-B781-6D99C68F04C2}" type="presParOf" srcId="{5557236B-E685-4E5B-893F-36B8045B37B9}" destId="{99FA9A89-CE27-4C85-98C8-78B65B5AD612}" srcOrd="1" destOrd="0" presId="urn:microsoft.com/office/officeart/2005/8/layout/hierarchy2"/>
    <dgm:cxn modelId="{39021B3E-9F6E-4000-A840-E8DE45E67016}" type="presParOf" srcId="{99FA9A89-CE27-4C85-98C8-78B65B5AD612}" destId="{8A4F7274-C1C7-4972-BCFC-3176C5B4A436}" srcOrd="0" destOrd="0" presId="urn:microsoft.com/office/officeart/2005/8/layout/hierarchy2"/>
    <dgm:cxn modelId="{F2651276-E151-4431-BC07-ACAED3826C99}" type="presParOf" srcId="{99FA9A89-CE27-4C85-98C8-78B65B5AD612}" destId="{BEDC6DE7-30C1-4BF9-A80F-839E43B0EB80}" srcOrd="1" destOrd="0" presId="urn:microsoft.com/office/officeart/2005/8/layout/hierarchy2"/>
    <dgm:cxn modelId="{01FBFB98-DC6C-4F02-A6C8-129BDDF94A3E}" type="presParOf" srcId="{BEDC6DE7-30C1-4BF9-A80F-839E43B0EB80}" destId="{182BA8F6-D458-478D-94CA-FCFA9B77AA09}" srcOrd="0" destOrd="0" presId="urn:microsoft.com/office/officeart/2005/8/layout/hierarchy2"/>
    <dgm:cxn modelId="{826A06B6-6258-41AC-A1FA-C5FC33C1F9CB}" type="presParOf" srcId="{182BA8F6-D458-478D-94CA-FCFA9B77AA09}" destId="{D299FE05-7DBB-45E0-8BAA-C1F1E0B6E934}" srcOrd="0" destOrd="0" presId="urn:microsoft.com/office/officeart/2005/8/layout/hierarchy2"/>
    <dgm:cxn modelId="{0DDD1F88-B97E-40C7-8A9B-F93B903BA794}" type="presParOf" srcId="{BEDC6DE7-30C1-4BF9-A80F-839E43B0EB80}" destId="{06C13A34-E0F3-4485-BD82-0EA8421A242B}" srcOrd="1" destOrd="0" presId="urn:microsoft.com/office/officeart/2005/8/layout/hierarchy2"/>
    <dgm:cxn modelId="{6D2CE130-28DD-4D9D-9F16-8B8A107A714F}" type="presParOf" srcId="{06C13A34-E0F3-4485-BD82-0EA8421A242B}" destId="{735EF5E4-9EA3-4C8C-8AB8-A93F5C433521}" srcOrd="0" destOrd="0" presId="urn:microsoft.com/office/officeart/2005/8/layout/hierarchy2"/>
    <dgm:cxn modelId="{86E6A4C9-C7BB-422B-B92C-3DA2EC6CDCA1}" type="presParOf" srcId="{06C13A34-E0F3-4485-BD82-0EA8421A242B}" destId="{51F9DF25-7F13-4BDC-A871-A2989175569B}" srcOrd="1" destOrd="0" presId="urn:microsoft.com/office/officeart/2005/8/layout/hierarchy2"/>
    <dgm:cxn modelId="{328DD4E8-24D9-453C-BA1E-26EC43FFBBCD}" type="presParOf" srcId="{5557236B-E685-4E5B-893F-36B8045B37B9}" destId="{979D8463-4677-416C-9A97-0B355B1EC421}" srcOrd="2" destOrd="0" presId="urn:microsoft.com/office/officeart/2005/8/layout/hierarchy2"/>
    <dgm:cxn modelId="{A5DC52E0-F7D5-42C0-A10B-E56CEB529365}" type="presParOf" srcId="{979D8463-4677-416C-9A97-0B355B1EC421}" destId="{D76FABD1-B72C-41A1-813F-F2D445A1E209}" srcOrd="0" destOrd="0" presId="urn:microsoft.com/office/officeart/2005/8/layout/hierarchy2"/>
    <dgm:cxn modelId="{05237844-9752-4EC1-8E10-829DAA0ACDB2}" type="presParOf" srcId="{5557236B-E685-4E5B-893F-36B8045B37B9}" destId="{A4EA46B2-A50A-444B-BB2B-8595335D1960}" srcOrd="3" destOrd="0" presId="urn:microsoft.com/office/officeart/2005/8/layout/hierarchy2"/>
    <dgm:cxn modelId="{0590EE18-2338-42BE-B326-BA2468817A62}" type="presParOf" srcId="{A4EA46B2-A50A-444B-BB2B-8595335D1960}" destId="{0C2EBDCB-FD7C-4EB1-AC06-5525CD21B84C}" srcOrd="0" destOrd="0" presId="urn:microsoft.com/office/officeart/2005/8/layout/hierarchy2"/>
    <dgm:cxn modelId="{E12F9F40-8CB9-4F03-BECB-03B9BC3AC238}" type="presParOf" srcId="{A4EA46B2-A50A-444B-BB2B-8595335D1960}" destId="{AB53D4D4-D748-4840-BEF0-FED5FBB8919C}" srcOrd="1" destOrd="0" presId="urn:microsoft.com/office/officeart/2005/8/layout/hierarchy2"/>
    <dgm:cxn modelId="{146D6A06-762F-4D99-8A1F-76EC6A6452E7}" type="presParOf" srcId="{AB53D4D4-D748-4840-BEF0-FED5FBB8919C}" destId="{20AEE940-75FC-4788-B4F9-48DD3D1BB465}" srcOrd="0" destOrd="0" presId="urn:microsoft.com/office/officeart/2005/8/layout/hierarchy2"/>
    <dgm:cxn modelId="{37CF8AF7-1482-46F5-8D87-AAE6585061B4}" type="presParOf" srcId="{20AEE940-75FC-4788-B4F9-48DD3D1BB465}" destId="{B56BCF5F-C5CD-46EB-B2EF-40E3683352D0}" srcOrd="0" destOrd="0" presId="urn:microsoft.com/office/officeart/2005/8/layout/hierarchy2"/>
    <dgm:cxn modelId="{073AD34F-CF5F-4343-AC22-5D8789C41841}" type="presParOf" srcId="{AB53D4D4-D748-4840-BEF0-FED5FBB8919C}" destId="{378F155D-D8C6-4CCA-9790-A9BD34FA555E}" srcOrd="1" destOrd="0" presId="urn:microsoft.com/office/officeart/2005/8/layout/hierarchy2"/>
    <dgm:cxn modelId="{AB7D0DAC-1C22-4EC6-9341-6E2B420B8EA9}" type="presParOf" srcId="{378F155D-D8C6-4CCA-9790-A9BD34FA555E}" destId="{3C4FEFFB-0E70-49ED-B005-5EAE26DF9A8A}" srcOrd="0" destOrd="0" presId="urn:microsoft.com/office/officeart/2005/8/layout/hierarchy2"/>
    <dgm:cxn modelId="{37EEAF07-9A68-47EE-8F17-55C551E59B3C}" type="presParOf" srcId="{378F155D-D8C6-4CCA-9790-A9BD34FA555E}" destId="{DF6578A3-C08D-421B-B663-A4707DF7AF4E}"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AAC5B1-F58D-4268-BB75-9856A9D794A6}" type="datetimeFigureOut">
              <a:rPr lang="en-GB" smtClean="0"/>
              <a:t>13/03/2017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900C33-90AE-4963-9AD8-3B07939F57E9}" type="slidenum">
              <a:rPr lang="en-GB" smtClean="0"/>
              <a:t>‹#›</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19530831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137379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17641253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1281112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29542990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23916727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39158124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25225805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29225816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31582492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1939486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37888305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24102817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30071693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20264207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2788685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26690091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21526838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37763167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38133225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26685692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2133841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18573148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41122732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15320569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15188846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32923347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40581899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25456053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121345460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350975076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38496592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821476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356884383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104192745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378343605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300589560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1129116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1157453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19207149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1627443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2408791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endParaRPr lang="en-GB"/>
          </a:p>
        </p:txBody>
      </p:sp>
    </p:spTree>
    <p:extLst>
      <p:ext uri="{BB962C8B-B14F-4D97-AF65-F5344CB8AC3E}">
        <p14:creationId xmlns:p14="http://schemas.microsoft.com/office/powerpoint/2010/main" val="15830855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1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5828" y="1138238"/>
            <a:ext cx="3499247" cy="1787237"/>
          </a:xfrm>
          <a:prstGeom prst="rect">
            <a:avLst/>
          </a:prstGeom>
        </p:spPr>
        <p:txBody>
          <a:bodyPr anchor="b">
            <a:noAutofit/>
          </a:bodyPr>
          <a:lstStyle>
            <a:lvl1pPr algn="l">
              <a:defRPr sz="2400" b="1">
                <a:solidFill>
                  <a:schemeClr val="tx1"/>
                </a:solidFill>
              </a:defRPr>
            </a:lvl1pPr>
          </a:lstStyle>
          <a:p>
            <a:r>
              <a:rPr lang="en-GB"/>
              <a:t>Click to edit master title style</a:t>
            </a:r>
          </a:p>
        </p:txBody>
      </p:sp>
      <p:sp>
        <p:nvSpPr>
          <p:cNvPr id="3" name="Subtitle 2"/>
          <p:cNvSpPr>
            <a:spLocks noGrp="1"/>
          </p:cNvSpPr>
          <p:nvPr>
            <p:ph type="subTitle" idx="1" hasCustomPrompt="1"/>
          </p:nvPr>
        </p:nvSpPr>
        <p:spPr>
          <a:xfrm>
            <a:off x="275828" y="3146901"/>
            <a:ext cx="3499247" cy="1882298"/>
          </a:xfrm>
          <a:prstGeom prst="rect">
            <a:avLst/>
          </a:prstGeom>
        </p:spPr>
        <p:txBody>
          <a:bodyPr anchor="t">
            <a:noAutofit/>
          </a:bodyPr>
          <a:lstStyle>
            <a:lvl1pPr marL="0" indent="0" algn="l">
              <a:spcBef>
                <a:spcPts val="600"/>
              </a:spcBef>
              <a:buNone/>
              <a:defRPr sz="22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4400" y="457201"/>
            <a:ext cx="2567641" cy="493777"/>
          </a:xfrm>
          <a:prstGeom prst="rect">
            <a:avLst/>
          </a:prstGeom>
        </p:spPr>
      </p:pic>
    </p:spTree>
    <p:extLst>
      <p:ext uri="{BB962C8B-B14F-4D97-AF65-F5344CB8AC3E}">
        <p14:creationId xmlns:p14="http://schemas.microsoft.com/office/powerpoint/2010/main" val="848500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4 x content">
    <p:spTree>
      <p:nvGrpSpPr>
        <p:cNvPr id="1" name=""/>
        <p:cNvGrpSpPr/>
        <p:nvPr/>
      </p:nvGrpSpPr>
      <p:grpSpPr>
        <a:xfrm>
          <a:off x="0" y="0"/>
          <a:ext cx="0" cy="0"/>
          <a:chOff x="0" y="0"/>
          <a:chExt cx="0" cy="0"/>
        </a:xfrm>
      </p:grpSpPr>
      <p:sp>
        <p:nvSpPr>
          <p:cNvPr id="10" name="Content Placeholder 2"/>
          <p:cNvSpPr>
            <a:spLocks noGrp="1"/>
          </p:cNvSpPr>
          <p:nvPr>
            <p:ph idx="1" hasCustomPrompt="1"/>
          </p:nvPr>
        </p:nvSpPr>
        <p:spPr>
          <a:xfrm>
            <a:off x="269999" y="1706563"/>
            <a:ext cx="2035800" cy="4006850"/>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Content Placeholder 2"/>
          <p:cNvSpPr>
            <a:spLocks noGrp="1"/>
          </p:cNvSpPr>
          <p:nvPr>
            <p:ph idx="14" hasCustomPrompt="1"/>
          </p:nvPr>
        </p:nvSpPr>
        <p:spPr>
          <a:xfrm>
            <a:off x="2459831" y="1706563"/>
            <a:ext cx="2035800" cy="4006850"/>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3" name="Content Placeholder 2"/>
          <p:cNvSpPr>
            <a:spLocks noGrp="1"/>
          </p:cNvSpPr>
          <p:nvPr>
            <p:ph idx="15" hasCustomPrompt="1"/>
          </p:nvPr>
        </p:nvSpPr>
        <p:spPr>
          <a:xfrm>
            <a:off x="4649665" y="1706563"/>
            <a:ext cx="2035800" cy="4006850"/>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8" name="Content Placeholder 2"/>
          <p:cNvSpPr>
            <a:spLocks noGrp="1"/>
          </p:cNvSpPr>
          <p:nvPr>
            <p:ph idx="16" hasCustomPrompt="1"/>
          </p:nvPr>
        </p:nvSpPr>
        <p:spPr>
          <a:xfrm>
            <a:off x="6829185" y="1706563"/>
            <a:ext cx="2035800" cy="4006850"/>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9" name="Title 1"/>
          <p:cNvSpPr>
            <a:spLocks noGrp="1"/>
          </p:cNvSpPr>
          <p:nvPr>
            <p:ph type="title" hasCustomPrompt="1"/>
          </p:nvPr>
        </p:nvSpPr>
        <p:spPr>
          <a:xfrm>
            <a:off x="268288" y="288925"/>
            <a:ext cx="8601961" cy="416570"/>
          </a:xfrm>
        </p:spPr>
        <p:txBody>
          <a:bodyPr>
            <a:noAutofit/>
          </a:bodyPr>
          <a:lstStyle>
            <a:lvl1pPr>
              <a:defRPr>
                <a:solidFill>
                  <a:schemeClr val="tx1"/>
                </a:solidFill>
              </a:defRPr>
            </a:lvl1pPr>
          </a:lstStyle>
          <a:p>
            <a:r>
              <a:rPr lang="en-GB"/>
              <a:t>Click to edit master title style</a:t>
            </a:r>
          </a:p>
        </p:txBody>
      </p:sp>
      <p:sp>
        <p:nvSpPr>
          <p:cNvPr id="20" name="Text Placeholder 2"/>
          <p:cNvSpPr>
            <a:spLocks noGrp="1"/>
          </p:cNvSpPr>
          <p:nvPr>
            <p:ph type="body" sz="quarter" idx="19" hasCustomPrompt="1"/>
          </p:nvPr>
        </p:nvSpPr>
        <p:spPr>
          <a:xfrm>
            <a:off x="268289" y="739775"/>
            <a:ext cx="8597900" cy="396875"/>
          </a:xfrm>
        </p:spPr>
        <p:txBody>
          <a:bodyPr/>
          <a:lstStyle>
            <a:lvl1pPr>
              <a:defRPr sz="1800"/>
            </a:lvl1pPr>
          </a:lstStyle>
          <a:p>
            <a:pPr lvl="0"/>
            <a:r>
              <a:rPr lang="en-GB"/>
              <a:t>Click to edit master text styles</a:t>
            </a:r>
          </a:p>
        </p:txBody>
      </p:sp>
      <p:sp>
        <p:nvSpPr>
          <p:cNvPr id="21" name="Text Placeholder 17"/>
          <p:cNvSpPr>
            <a:spLocks noGrp="1"/>
          </p:cNvSpPr>
          <p:nvPr>
            <p:ph type="body" sz="quarter" idx="20" hasCustomPrompt="1"/>
          </p:nvPr>
        </p:nvSpPr>
        <p:spPr>
          <a:xfrm>
            <a:off x="4572000" y="6399213"/>
            <a:ext cx="3522600" cy="182562"/>
          </a:xfrm>
        </p:spPr>
        <p:txBody>
          <a:bodyPr anchor="ctr">
            <a:noAutofit/>
          </a:bodyPr>
          <a:lstStyle>
            <a:lvl1pPr>
              <a:defRPr sz="800">
                <a:solidFill>
                  <a:schemeClr val="tx1"/>
                </a:solidFill>
              </a:defRPr>
            </a:lvl1pPr>
          </a:lstStyle>
          <a:p>
            <a:pPr lvl="0"/>
            <a:r>
              <a:rPr lang="en-US"/>
              <a:t>Click to add footer text</a:t>
            </a:r>
          </a:p>
        </p:txBody>
      </p:sp>
      <p:sp>
        <p:nvSpPr>
          <p:cNvPr id="22" name="Slide Number Placeholder 5"/>
          <p:cNvSpPr>
            <a:spLocks noGrp="1"/>
          </p:cNvSpPr>
          <p:nvPr>
            <p:ph type="sldNum" sz="quarter" idx="4"/>
          </p:nvPr>
        </p:nvSpPr>
        <p:spPr>
          <a:xfrm>
            <a:off x="8142685" y="6399213"/>
            <a:ext cx="727472"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a:p>
        </p:txBody>
      </p:sp>
    </p:spTree>
    <p:extLst>
      <p:ext uri="{BB962C8B-B14F-4D97-AF65-F5344CB8AC3E}">
        <p14:creationId xmlns:p14="http://schemas.microsoft.com/office/powerpoint/2010/main" val="3279802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68288" y="288925"/>
            <a:ext cx="8601961" cy="416570"/>
          </a:xfrm>
        </p:spPr>
        <p:txBody>
          <a:bodyPr>
            <a:noAutofit/>
          </a:bodyPr>
          <a:lstStyle>
            <a:lvl1pPr>
              <a:defRPr>
                <a:solidFill>
                  <a:schemeClr val="tx1"/>
                </a:solidFill>
              </a:defRPr>
            </a:lvl1pPr>
          </a:lstStyle>
          <a:p>
            <a:r>
              <a:rPr lang="en-GB"/>
              <a:t>Click to edit master title style</a:t>
            </a:r>
          </a:p>
        </p:txBody>
      </p:sp>
      <p:sp>
        <p:nvSpPr>
          <p:cNvPr id="11" name="Slide Number Placeholder 5"/>
          <p:cNvSpPr>
            <a:spLocks noGrp="1"/>
          </p:cNvSpPr>
          <p:nvPr>
            <p:ph type="sldNum" sz="quarter" idx="4"/>
          </p:nvPr>
        </p:nvSpPr>
        <p:spPr>
          <a:xfrm>
            <a:off x="8142685" y="6399213"/>
            <a:ext cx="727472"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a:p>
        </p:txBody>
      </p:sp>
      <p:sp>
        <p:nvSpPr>
          <p:cNvPr id="7" name="Text Placeholder 2"/>
          <p:cNvSpPr>
            <a:spLocks noGrp="1"/>
          </p:cNvSpPr>
          <p:nvPr>
            <p:ph type="body" sz="quarter" idx="18" hasCustomPrompt="1"/>
          </p:nvPr>
        </p:nvSpPr>
        <p:spPr>
          <a:xfrm>
            <a:off x="268289" y="739775"/>
            <a:ext cx="8597900" cy="396875"/>
          </a:xfrm>
        </p:spPr>
        <p:txBody>
          <a:bodyPr/>
          <a:lstStyle>
            <a:lvl1pPr>
              <a:defRPr sz="1800"/>
            </a:lvl1pPr>
          </a:lstStyle>
          <a:p>
            <a:pPr lvl="0"/>
            <a:r>
              <a:rPr lang="en-GB"/>
              <a:t>Click to edit master text styles</a:t>
            </a:r>
          </a:p>
        </p:txBody>
      </p:sp>
      <p:sp>
        <p:nvSpPr>
          <p:cNvPr id="9" name="Text Placeholder 17"/>
          <p:cNvSpPr>
            <a:spLocks noGrp="1"/>
          </p:cNvSpPr>
          <p:nvPr>
            <p:ph type="body" sz="quarter" idx="19" hasCustomPrompt="1"/>
          </p:nvPr>
        </p:nvSpPr>
        <p:spPr>
          <a:xfrm>
            <a:off x="4572000" y="6399213"/>
            <a:ext cx="3522600" cy="182562"/>
          </a:xfrm>
        </p:spPr>
        <p:txBody>
          <a:bodyPr anchor="ctr">
            <a:noAutofit/>
          </a:bodyPr>
          <a:lstStyle>
            <a:lvl1pPr>
              <a:defRPr sz="800">
                <a:solidFill>
                  <a:schemeClr val="tx1"/>
                </a:solidFill>
              </a:defRPr>
            </a:lvl1pPr>
          </a:lstStyle>
          <a:p>
            <a:pPr lvl="0"/>
            <a:r>
              <a:rPr lang="en-US"/>
              <a:t>Click to add footer text</a:t>
            </a:r>
          </a:p>
        </p:txBody>
      </p:sp>
    </p:spTree>
    <p:extLst>
      <p:ext uri="{BB962C8B-B14F-4D97-AF65-F5344CB8AC3E}">
        <p14:creationId xmlns:p14="http://schemas.microsoft.com/office/powerpoint/2010/main" val="1708201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8142685" y="6399213"/>
            <a:ext cx="727472"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a:p>
        </p:txBody>
      </p:sp>
    </p:spTree>
    <p:extLst>
      <p:ext uri="{BB962C8B-B14F-4D97-AF65-F5344CB8AC3E}">
        <p14:creationId xmlns:p14="http://schemas.microsoft.com/office/powerpoint/2010/main" val="3638629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Slide Number Placeholder 2"/>
          <p:cNvSpPr>
            <a:spLocks noGrp="1"/>
          </p:cNvSpPr>
          <p:nvPr>
            <p:ph type="sldNum" sz="quarter" idx="10"/>
          </p:nvPr>
        </p:nvSpPr>
        <p:spPr/>
        <p:txBody>
          <a:bodyPr/>
          <a:lstStyle/>
          <a:p>
            <a:fld id="{9784CBA3-D598-4B1F-BAA3-EE14B5154290}" type="slidenum">
              <a:rPr lang="en-AU" smtClean="0"/>
              <a:pPr/>
              <a:t>‹#›</a:t>
            </a:fld>
            <a:endParaRPr lang="en-AU"/>
          </a:p>
        </p:txBody>
      </p:sp>
    </p:spTree>
    <p:extLst>
      <p:ext uri="{BB962C8B-B14F-4D97-AF65-F5344CB8AC3E}">
        <p14:creationId xmlns:p14="http://schemas.microsoft.com/office/powerpoint/2010/main" val="8668192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 no sub heading">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269999" y="1706565"/>
            <a:ext cx="8596189" cy="4006848"/>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Title 1"/>
          <p:cNvSpPr>
            <a:spLocks noGrp="1"/>
          </p:cNvSpPr>
          <p:nvPr>
            <p:ph type="title" hasCustomPrompt="1"/>
          </p:nvPr>
        </p:nvSpPr>
        <p:spPr>
          <a:xfrm>
            <a:off x="268288" y="288925"/>
            <a:ext cx="8601961" cy="416570"/>
          </a:xfrm>
        </p:spPr>
        <p:txBody>
          <a:bodyPr>
            <a:noAutofit/>
          </a:bodyPr>
          <a:lstStyle>
            <a:lvl1pPr>
              <a:defRPr>
                <a:solidFill>
                  <a:schemeClr val="tx1"/>
                </a:solidFill>
              </a:defRPr>
            </a:lvl1pPr>
          </a:lstStyle>
          <a:p>
            <a:r>
              <a:rPr lang="en-GB"/>
              <a:t>Click to edit master title style</a:t>
            </a:r>
          </a:p>
        </p:txBody>
      </p:sp>
      <p:sp>
        <p:nvSpPr>
          <p:cNvPr id="15" name="Slide Number Placeholder 5"/>
          <p:cNvSpPr>
            <a:spLocks noGrp="1"/>
          </p:cNvSpPr>
          <p:nvPr>
            <p:ph type="sldNum" sz="quarter" idx="4"/>
          </p:nvPr>
        </p:nvSpPr>
        <p:spPr>
          <a:xfrm>
            <a:off x="8142685" y="6399213"/>
            <a:ext cx="727472"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a:p>
        </p:txBody>
      </p:sp>
      <p:sp>
        <p:nvSpPr>
          <p:cNvPr id="13" name="Text Placeholder 17"/>
          <p:cNvSpPr>
            <a:spLocks noGrp="1"/>
          </p:cNvSpPr>
          <p:nvPr>
            <p:ph type="body" sz="quarter" idx="19" hasCustomPrompt="1"/>
          </p:nvPr>
        </p:nvSpPr>
        <p:spPr>
          <a:xfrm>
            <a:off x="4572000" y="6399213"/>
            <a:ext cx="3522600" cy="182562"/>
          </a:xfrm>
        </p:spPr>
        <p:txBody>
          <a:bodyPr anchor="ctr">
            <a:noAutofit/>
          </a:bodyPr>
          <a:lstStyle>
            <a:lvl1pPr>
              <a:defRPr sz="800">
                <a:solidFill>
                  <a:schemeClr val="tx1"/>
                </a:solidFill>
              </a:defRPr>
            </a:lvl1pPr>
          </a:lstStyle>
          <a:p>
            <a:pPr lvl="0"/>
            <a:r>
              <a:rPr lang="en-US"/>
              <a:t>Click to add footer text</a:t>
            </a:r>
          </a:p>
        </p:txBody>
      </p:sp>
    </p:spTree>
    <p:extLst>
      <p:ext uri="{BB962C8B-B14F-4D97-AF65-F5344CB8AC3E}">
        <p14:creationId xmlns:p14="http://schemas.microsoft.com/office/powerpoint/2010/main" val="1073129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2 x content - no sub heading">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270000" y="1706565"/>
            <a:ext cx="4220100" cy="4006848"/>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Content Placeholder 35"/>
          <p:cNvSpPr>
            <a:spLocks noGrp="1"/>
          </p:cNvSpPr>
          <p:nvPr>
            <p:ph sz="quarter" idx="14" hasCustomPrompt="1"/>
          </p:nvPr>
        </p:nvSpPr>
        <p:spPr>
          <a:xfrm>
            <a:off x="4643681" y="1706563"/>
            <a:ext cx="4221306" cy="4006849"/>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Title 1"/>
          <p:cNvSpPr>
            <a:spLocks noGrp="1"/>
          </p:cNvSpPr>
          <p:nvPr>
            <p:ph type="title" hasCustomPrompt="1"/>
          </p:nvPr>
        </p:nvSpPr>
        <p:spPr>
          <a:xfrm>
            <a:off x="268288" y="288925"/>
            <a:ext cx="8601961" cy="416570"/>
          </a:xfrm>
        </p:spPr>
        <p:txBody>
          <a:bodyPr>
            <a:noAutofit/>
          </a:bodyPr>
          <a:lstStyle>
            <a:lvl1pPr>
              <a:defRPr>
                <a:solidFill>
                  <a:schemeClr val="tx1"/>
                </a:solidFill>
              </a:defRPr>
            </a:lvl1pPr>
          </a:lstStyle>
          <a:p>
            <a:r>
              <a:rPr lang="en-GB"/>
              <a:t>Click to edit master title style</a:t>
            </a:r>
          </a:p>
        </p:txBody>
      </p:sp>
      <p:sp>
        <p:nvSpPr>
          <p:cNvPr id="16" name="Slide Number Placeholder 5"/>
          <p:cNvSpPr>
            <a:spLocks noGrp="1"/>
          </p:cNvSpPr>
          <p:nvPr>
            <p:ph type="sldNum" sz="quarter" idx="4"/>
          </p:nvPr>
        </p:nvSpPr>
        <p:spPr>
          <a:xfrm>
            <a:off x="8142685" y="6399213"/>
            <a:ext cx="727472"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a:p>
        </p:txBody>
      </p:sp>
      <p:sp>
        <p:nvSpPr>
          <p:cNvPr id="12" name="Text Placeholder 17"/>
          <p:cNvSpPr>
            <a:spLocks noGrp="1"/>
          </p:cNvSpPr>
          <p:nvPr>
            <p:ph type="body" sz="quarter" idx="19" hasCustomPrompt="1"/>
          </p:nvPr>
        </p:nvSpPr>
        <p:spPr>
          <a:xfrm>
            <a:off x="4572000" y="6399213"/>
            <a:ext cx="3522600" cy="182562"/>
          </a:xfrm>
        </p:spPr>
        <p:txBody>
          <a:bodyPr anchor="ctr">
            <a:noAutofit/>
          </a:bodyPr>
          <a:lstStyle>
            <a:lvl1pPr>
              <a:defRPr sz="800">
                <a:solidFill>
                  <a:schemeClr val="tx1"/>
                </a:solidFill>
              </a:defRPr>
            </a:lvl1pPr>
          </a:lstStyle>
          <a:p>
            <a:pPr lvl="0"/>
            <a:r>
              <a:rPr lang="en-US"/>
              <a:t>Click to add footer text</a:t>
            </a:r>
          </a:p>
        </p:txBody>
      </p:sp>
    </p:spTree>
    <p:extLst>
      <p:ext uri="{BB962C8B-B14F-4D97-AF65-F5344CB8AC3E}">
        <p14:creationId xmlns:p14="http://schemas.microsoft.com/office/powerpoint/2010/main" val="812600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3 x content - no sub heading">
    <p:spTree>
      <p:nvGrpSpPr>
        <p:cNvPr id="1" name=""/>
        <p:cNvGrpSpPr/>
        <p:nvPr/>
      </p:nvGrpSpPr>
      <p:grpSpPr>
        <a:xfrm>
          <a:off x="0" y="0"/>
          <a:ext cx="0" cy="0"/>
          <a:chOff x="0" y="0"/>
          <a:chExt cx="0" cy="0"/>
        </a:xfrm>
      </p:grpSpPr>
      <p:sp>
        <p:nvSpPr>
          <p:cNvPr id="9" name="Content Placeholder 2"/>
          <p:cNvSpPr>
            <a:spLocks noGrp="1"/>
          </p:cNvSpPr>
          <p:nvPr>
            <p:ph idx="1" hasCustomPrompt="1"/>
          </p:nvPr>
        </p:nvSpPr>
        <p:spPr>
          <a:xfrm>
            <a:off x="269999" y="1706563"/>
            <a:ext cx="2759400" cy="4006850"/>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Content Placeholder 2"/>
          <p:cNvSpPr>
            <a:spLocks noGrp="1"/>
          </p:cNvSpPr>
          <p:nvPr>
            <p:ph idx="14" hasCustomPrompt="1"/>
          </p:nvPr>
        </p:nvSpPr>
        <p:spPr>
          <a:xfrm>
            <a:off x="3188494" y="1706563"/>
            <a:ext cx="2759400" cy="4006850"/>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Content Placeholder 2"/>
          <p:cNvSpPr>
            <a:spLocks noGrp="1"/>
          </p:cNvSpPr>
          <p:nvPr>
            <p:ph idx="15" hasCustomPrompt="1"/>
          </p:nvPr>
        </p:nvSpPr>
        <p:spPr>
          <a:xfrm>
            <a:off x="6106990" y="1706563"/>
            <a:ext cx="2757996" cy="4006850"/>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6" name="Title 1"/>
          <p:cNvSpPr>
            <a:spLocks noGrp="1"/>
          </p:cNvSpPr>
          <p:nvPr>
            <p:ph type="title" hasCustomPrompt="1"/>
          </p:nvPr>
        </p:nvSpPr>
        <p:spPr>
          <a:xfrm>
            <a:off x="268288" y="288925"/>
            <a:ext cx="8601961" cy="416570"/>
          </a:xfrm>
        </p:spPr>
        <p:txBody>
          <a:bodyPr>
            <a:noAutofit/>
          </a:bodyPr>
          <a:lstStyle>
            <a:lvl1pPr>
              <a:defRPr>
                <a:solidFill>
                  <a:schemeClr val="tx1"/>
                </a:solidFill>
              </a:defRPr>
            </a:lvl1pPr>
          </a:lstStyle>
          <a:p>
            <a:r>
              <a:rPr lang="en-GB"/>
              <a:t>Click to edit master title style</a:t>
            </a:r>
          </a:p>
        </p:txBody>
      </p:sp>
      <p:sp>
        <p:nvSpPr>
          <p:cNvPr id="18" name="Text Placeholder 17"/>
          <p:cNvSpPr>
            <a:spLocks noGrp="1"/>
          </p:cNvSpPr>
          <p:nvPr>
            <p:ph type="body" sz="quarter" idx="19" hasCustomPrompt="1"/>
          </p:nvPr>
        </p:nvSpPr>
        <p:spPr>
          <a:xfrm>
            <a:off x="4572000" y="6399213"/>
            <a:ext cx="3522600" cy="182562"/>
          </a:xfrm>
        </p:spPr>
        <p:txBody>
          <a:bodyPr anchor="ctr">
            <a:noAutofit/>
          </a:bodyPr>
          <a:lstStyle>
            <a:lvl1pPr>
              <a:defRPr sz="800">
                <a:solidFill>
                  <a:schemeClr val="tx1"/>
                </a:solidFill>
              </a:defRPr>
            </a:lvl1pPr>
          </a:lstStyle>
          <a:p>
            <a:pPr lvl="0"/>
            <a:r>
              <a:rPr lang="en-US"/>
              <a:t>Click to add footer text</a:t>
            </a:r>
          </a:p>
        </p:txBody>
      </p:sp>
      <p:sp>
        <p:nvSpPr>
          <p:cNvPr id="19" name="Slide Number Placeholder 5"/>
          <p:cNvSpPr>
            <a:spLocks noGrp="1"/>
          </p:cNvSpPr>
          <p:nvPr>
            <p:ph type="sldNum" sz="quarter" idx="4"/>
          </p:nvPr>
        </p:nvSpPr>
        <p:spPr>
          <a:xfrm>
            <a:off x="8142685" y="6399213"/>
            <a:ext cx="727472"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a:p>
        </p:txBody>
      </p:sp>
    </p:spTree>
    <p:extLst>
      <p:ext uri="{BB962C8B-B14F-4D97-AF65-F5344CB8AC3E}">
        <p14:creationId xmlns:p14="http://schemas.microsoft.com/office/powerpoint/2010/main" val="2215325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4 x content - no sub heading">
    <p:spTree>
      <p:nvGrpSpPr>
        <p:cNvPr id="1" name=""/>
        <p:cNvGrpSpPr/>
        <p:nvPr/>
      </p:nvGrpSpPr>
      <p:grpSpPr>
        <a:xfrm>
          <a:off x="0" y="0"/>
          <a:ext cx="0" cy="0"/>
          <a:chOff x="0" y="0"/>
          <a:chExt cx="0" cy="0"/>
        </a:xfrm>
      </p:grpSpPr>
      <p:sp>
        <p:nvSpPr>
          <p:cNvPr id="10" name="Content Placeholder 2"/>
          <p:cNvSpPr>
            <a:spLocks noGrp="1"/>
          </p:cNvSpPr>
          <p:nvPr>
            <p:ph idx="1" hasCustomPrompt="1"/>
          </p:nvPr>
        </p:nvSpPr>
        <p:spPr>
          <a:xfrm>
            <a:off x="269999" y="1706563"/>
            <a:ext cx="2035800" cy="4006850"/>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Content Placeholder 2"/>
          <p:cNvSpPr>
            <a:spLocks noGrp="1"/>
          </p:cNvSpPr>
          <p:nvPr>
            <p:ph idx="14" hasCustomPrompt="1"/>
          </p:nvPr>
        </p:nvSpPr>
        <p:spPr>
          <a:xfrm>
            <a:off x="2459831" y="1706563"/>
            <a:ext cx="2035800" cy="4006850"/>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3" name="Content Placeholder 2"/>
          <p:cNvSpPr>
            <a:spLocks noGrp="1"/>
          </p:cNvSpPr>
          <p:nvPr>
            <p:ph idx="15" hasCustomPrompt="1"/>
          </p:nvPr>
        </p:nvSpPr>
        <p:spPr>
          <a:xfrm>
            <a:off x="4649665" y="1706563"/>
            <a:ext cx="2035800" cy="4006850"/>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8" name="Content Placeholder 2"/>
          <p:cNvSpPr>
            <a:spLocks noGrp="1"/>
          </p:cNvSpPr>
          <p:nvPr>
            <p:ph idx="16" hasCustomPrompt="1"/>
          </p:nvPr>
        </p:nvSpPr>
        <p:spPr>
          <a:xfrm>
            <a:off x="6829185" y="1706563"/>
            <a:ext cx="2035800" cy="4006850"/>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9" name="Title 1"/>
          <p:cNvSpPr>
            <a:spLocks noGrp="1"/>
          </p:cNvSpPr>
          <p:nvPr>
            <p:ph type="title" hasCustomPrompt="1"/>
          </p:nvPr>
        </p:nvSpPr>
        <p:spPr>
          <a:xfrm>
            <a:off x="268288" y="288925"/>
            <a:ext cx="8601961" cy="416570"/>
          </a:xfrm>
        </p:spPr>
        <p:txBody>
          <a:bodyPr>
            <a:noAutofit/>
          </a:bodyPr>
          <a:lstStyle>
            <a:lvl1pPr>
              <a:defRPr>
                <a:solidFill>
                  <a:schemeClr val="tx1"/>
                </a:solidFill>
              </a:defRPr>
            </a:lvl1pPr>
          </a:lstStyle>
          <a:p>
            <a:r>
              <a:rPr lang="en-GB"/>
              <a:t>Click to edit master title style</a:t>
            </a:r>
          </a:p>
        </p:txBody>
      </p:sp>
      <p:sp>
        <p:nvSpPr>
          <p:cNvPr id="21" name="Text Placeholder 17"/>
          <p:cNvSpPr>
            <a:spLocks noGrp="1"/>
          </p:cNvSpPr>
          <p:nvPr>
            <p:ph type="body" sz="quarter" idx="20" hasCustomPrompt="1"/>
          </p:nvPr>
        </p:nvSpPr>
        <p:spPr>
          <a:xfrm>
            <a:off x="4572000" y="6399213"/>
            <a:ext cx="3522600" cy="182562"/>
          </a:xfrm>
        </p:spPr>
        <p:txBody>
          <a:bodyPr anchor="ctr">
            <a:noAutofit/>
          </a:bodyPr>
          <a:lstStyle>
            <a:lvl1pPr>
              <a:defRPr sz="800">
                <a:solidFill>
                  <a:schemeClr val="tx1"/>
                </a:solidFill>
              </a:defRPr>
            </a:lvl1pPr>
          </a:lstStyle>
          <a:p>
            <a:pPr lvl="0"/>
            <a:r>
              <a:rPr lang="en-US"/>
              <a:t>Click to add footer text</a:t>
            </a:r>
          </a:p>
        </p:txBody>
      </p:sp>
      <p:sp>
        <p:nvSpPr>
          <p:cNvPr id="22" name="Slide Number Placeholder 5"/>
          <p:cNvSpPr>
            <a:spLocks noGrp="1"/>
          </p:cNvSpPr>
          <p:nvPr>
            <p:ph type="sldNum" sz="quarter" idx="4"/>
          </p:nvPr>
        </p:nvSpPr>
        <p:spPr>
          <a:xfrm>
            <a:off x="8142685" y="6399213"/>
            <a:ext cx="727472"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a:p>
        </p:txBody>
      </p:sp>
    </p:spTree>
    <p:extLst>
      <p:ext uri="{BB962C8B-B14F-4D97-AF65-F5344CB8AC3E}">
        <p14:creationId xmlns:p14="http://schemas.microsoft.com/office/powerpoint/2010/main" val="4231349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 no sub headin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68288" y="288925"/>
            <a:ext cx="8601961" cy="416570"/>
          </a:xfrm>
        </p:spPr>
        <p:txBody>
          <a:bodyPr>
            <a:noAutofit/>
          </a:bodyPr>
          <a:lstStyle>
            <a:lvl1pPr>
              <a:defRPr>
                <a:solidFill>
                  <a:schemeClr val="tx1"/>
                </a:solidFill>
              </a:defRPr>
            </a:lvl1pPr>
          </a:lstStyle>
          <a:p>
            <a:r>
              <a:rPr lang="en-GB"/>
              <a:t>Click to edit master title style</a:t>
            </a:r>
          </a:p>
        </p:txBody>
      </p:sp>
      <p:sp>
        <p:nvSpPr>
          <p:cNvPr id="11" name="Slide Number Placeholder 5"/>
          <p:cNvSpPr>
            <a:spLocks noGrp="1"/>
          </p:cNvSpPr>
          <p:nvPr>
            <p:ph type="sldNum" sz="quarter" idx="4"/>
          </p:nvPr>
        </p:nvSpPr>
        <p:spPr>
          <a:xfrm>
            <a:off x="8142685" y="6399213"/>
            <a:ext cx="727472"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a:p>
        </p:txBody>
      </p:sp>
      <p:sp>
        <p:nvSpPr>
          <p:cNvPr id="9" name="Text Placeholder 17"/>
          <p:cNvSpPr>
            <a:spLocks noGrp="1"/>
          </p:cNvSpPr>
          <p:nvPr>
            <p:ph type="body" sz="quarter" idx="19" hasCustomPrompt="1"/>
          </p:nvPr>
        </p:nvSpPr>
        <p:spPr>
          <a:xfrm>
            <a:off x="4572000" y="6399213"/>
            <a:ext cx="3522600" cy="182562"/>
          </a:xfrm>
        </p:spPr>
        <p:txBody>
          <a:bodyPr anchor="ctr">
            <a:noAutofit/>
          </a:bodyPr>
          <a:lstStyle>
            <a:lvl1pPr>
              <a:defRPr sz="800">
                <a:solidFill>
                  <a:schemeClr val="tx1"/>
                </a:solidFill>
              </a:defRPr>
            </a:lvl1pPr>
          </a:lstStyle>
          <a:p>
            <a:pPr lvl="0"/>
            <a:r>
              <a:rPr lang="en-US"/>
              <a:t>Click to add footer text</a:t>
            </a:r>
          </a:p>
        </p:txBody>
      </p:sp>
    </p:spTree>
    <p:extLst>
      <p:ext uri="{BB962C8B-B14F-4D97-AF65-F5344CB8AC3E}">
        <p14:creationId xmlns:p14="http://schemas.microsoft.com/office/powerpoint/2010/main" val="2478209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white)">
    <p:bg>
      <p:bgPr>
        <a:solidFill>
          <a:schemeClr val="bg1"/>
        </a:solidFill>
        <a:effectLst/>
      </p:bgPr>
    </p:bg>
    <p:spTree>
      <p:nvGrpSpPr>
        <p:cNvPr id="1" name=""/>
        <p:cNvGrpSpPr/>
        <p:nvPr/>
      </p:nvGrpSpPr>
      <p:grpSpPr>
        <a:xfrm>
          <a:off x="0" y="0"/>
          <a:ext cx="0" cy="0"/>
          <a:chOff x="0" y="0"/>
          <a:chExt cx="0" cy="0"/>
        </a:xfrm>
      </p:grpSpPr>
      <p:sp>
        <p:nvSpPr>
          <p:cNvPr id="32" name="Picture Placeholder 31"/>
          <p:cNvSpPr>
            <a:spLocks noGrp="1"/>
          </p:cNvSpPr>
          <p:nvPr>
            <p:ph type="pic" sz="quarter" idx="13"/>
          </p:nvPr>
        </p:nvSpPr>
        <p:spPr>
          <a:xfrm>
            <a:off x="-4988" y="858"/>
            <a:ext cx="9150132" cy="6857143"/>
          </a:xfrm>
          <a:prstGeom prst="rect">
            <a:avLst/>
          </a:prstGeom>
        </p:spPr>
        <p:txBody>
          <a:bodyPr anchor="ctr"/>
          <a:lstStyle>
            <a:lvl1pPr algn="ctr">
              <a:defRPr>
                <a:solidFill>
                  <a:schemeClr val="tx1"/>
                </a:solidFill>
              </a:defRPr>
            </a:lvl1pPr>
          </a:lstStyle>
          <a:p>
            <a:r>
              <a:rPr lang="en-US"/>
              <a:t>Click icon to add picture</a:t>
            </a:r>
            <a:endParaRPr lang="en-GB"/>
          </a:p>
        </p:txBody>
      </p:sp>
      <p:sp>
        <p:nvSpPr>
          <p:cNvPr id="2" name="Title 1"/>
          <p:cNvSpPr>
            <a:spLocks noGrp="1"/>
          </p:cNvSpPr>
          <p:nvPr>
            <p:ph type="ctrTitle" hasCustomPrompt="1"/>
          </p:nvPr>
        </p:nvSpPr>
        <p:spPr>
          <a:xfrm>
            <a:off x="270001" y="3846097"/>
            <a:ext cx="8600156" cy="1143000"/>
          </a:xfrm>
          <a:prstGeom prst="rect">
            <a:avLst/>
          </a:prstGeom>
        </p:spPr>
        <p:txBody>
          <a:bodyPr anchor="b">
            <a:noAutofit/>
          </a:bodyPr>
          <a:lstStyle>
            <a:lvl1pPr algn="l">
              <a:defRPr sz="2400" b="1">
                <a:solidFill>
                  <a:schemeClr val="tx1"/>
                </a:solidFill>
              </a:defRPr>
            </a:lvl1pPr>
          </a:lstStyle>
          <a:p>
            <a:r>
              <a:rPr lang="en-GB"/>
              <a:t>Click to edit master title style</a:t>
            </a:r>
          </a:p>
        </p:txBody>
      </p:sp>
      <p:sp>
        <p:nvSpPr>
          <p:cNvPr id="3" name="Subtitle 2"/>
          <p:cNvSpPr>
            <a:spLocks noGrp="1"/>
          </p:cNvSpPr>
          <p:nvPr>
            <p:ph type="subTitle" idx="1" hasCustomPrompt="1"/>
          </p:nvPr>
        </p:nvSpPr>
        <p:spPr>
          <a:xfrm>
            <a:off x="270001" y="4989097"/>
            <a:ext cx="8600156" cy="1125748"/>
          </a:xfrm>
          <a:prstGeom prst="rect">
            <a:avLst/>
          </a:prstGeom>
        </p:spPr>
        <p:txBody>
          <a:bodyPr anchor="t">
            <a:noAutofit/>
          </a:bodyPr>
          <a:lstStyle>
            <a:lvl1pPr marL="0" indent="0" algn="l">
              <a:spcBef>
                <a:spcPts val="200"/>
              </a:spcBef>
              <a:buNone/>
              <a:defRPr sz="22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Tree>
    <p:extLst>
      <p:ext uri="{BB962C8B-B14F-4D97-AF65-F5344CB8AC3E}">
        <p14:creationId xmlns:p14="http://schemas.microsoft.com/office/powerpoint/2010/main" val="1422397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1 (black)">
    <p:bg>
      <p:bgPr>
        <a:solidFill>
          <a:srgbClr val="000000"/>
        </a:solidFill>
        <a:effectLst/>
      </p:bgPr>
    </p:bg>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276032" y="1138238"/>
            <a:ext cx="3500100" cy="1789200"/>
          </a:xfrm>
          <a:prstGeom prst="rect">
            <a:avLst/>
          </a:prstGeom>
        </p:spPr>
        <p:txBody>
          <a:bodyPr anchor="b">
            <a:noAutofit/>
          </a:bodyPr>
          <a:lstStyle>
            <a:lvl1pPr algn="l">
              <a:defRPr sz="2400" b="1">
                <a:solidFill>
                  <a:schemeClr val="bg1"/>
                </a:solidFill>
              </a:defRPr>
            </a:lvl1pPr>
          </a:lstStyle>
          <a:p>
            <a:r>
              <a:rPr lang="en-GB"/>
              <a:t>Click to edit master title style</a:t>
            </a:r>
          </a:p>
        </p:txBody>
      </p:sp>
      <p:sp>
        <p:nvSpPr>
          <p:cNvPr id="8" name="Subtitle 2"/>
          <p:cNvSpPr>
            <a:spLocks noGrp="1"/>
          </p:cNvSpPr>
          <p:nvPr>
            <p:ph type="subTitle" idx="1" hasCustomPrompt="1"/>
          </p:nvPr>
        </p:nvSpPr>
        <p:spPr>
          <a:xfrm>
            <a:off x="276032" y="3147038"/>
            <a:ext cx="3500100" cy="1882800"/>
          </a:xfrm>
          <a:prstGeom prst="rect">
            <a:avLst/>
          </a:prstGeom>
        </p:spPr>
        <p:txBody>
          <a:bodyPr anchor="t">
            <a:noAutofit/>
          </a:bodyPr>
          <a:lstStyle>
            <a:lvl1pPr marL="0" indent="0" algn="l">
              <a:spcBef>
                <a:spcPts val="600"/>
              </a:spcBef>
              <a:buNone/>
              <a:defRPr sz="22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4400" y="457201"/>
            <a:ext cx="2567641" cy="493777"/>
          </a:xfrm>
          <a:prstGeom prst="rect">
            <a:avLst/>
          </a:prstGeom>
        </p:spPr>
      </p:pic>
    </p:spTree>
    <p:extLst>
      <p:ext uri="{BB962C8B-B14F-4D97-AF65-F5344CB8AC3E}">
        <p14:creationId xmlns:p14="http://schemas.microsoft.com/office/powerpoint/2010/main" val="4148569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2 (black)">
    <p:bg>
      <p:bgPr>
        <a:solidFill>
          <a:srgbClr val="000000"/>
        </a:solidFill>
        <a:effectLst/>
      </p:bgPr>
    </p:bg>
    <p:spTree>
      <p:nvGrpSpPr>
        <p:cNvPr id="1" name=""/>
        <p:cNvGrpSpPr/>
        <p:nvPr/>
      </p:nvGrpSpPr>
      <p:grpSpPr>
        <a:xfrm>
          <a:off x="0" y="0"/>
          <a:ext cx="0" cy="0"/>
          <a:chOff x="0" y="0"/>
          <a:chExt cx="0" cy="0"/>
        </a:xfrm>
      </p:grpSpPr>
      <p:sp>
        <p:nvSpPr>
          <p:cNvPr id="32" name="Picture Placeholder 31"/>
          <p:cNvSpPr>
            <a:spLocks noGrp="1"/>
          </p:cNvSpPr>
          <p:nvPr>
            <p:ph type="pic" sz="quarter" idx="13"/>
          </p:nvPr>
        </p:nvSpPr>
        <p:spPr>
          <a:xfrm>
            <a:off x="-4988" y="858"/>
            <a:ext cx="9150132" cy="6857143"/>
          </a:xfrm>
          <a:prstGeom prst="rect">
            <a:avLst/>
          </a:prstGeom>
        </p:spPr>
        <p:txBody>
          <a:bodyPr anchor="ctr"/>
          <a:lstStyle>
            <a:lvl1pPr algn="ctr">
              <a:defRPr>
                <a:solidFill>
                  <a:schemeClr val="bg1"/>
                </a:solidFill>
              </a:defRPr>
            </a:lvl1pPr>
          </a:lstStyle>
          <a:p>
            <a:r>
              <a:rPr lang="en-US"/>
              <a:t>Click icon to add picture</a:t>
            </a:r>
            <a:endParaRPr lang="en-GB"/>
          </a:p>
        </p:txBody>
      </p:sp>
      <p:sp>
        <p:nvSpPr>
          <p:cNvPr id="8" name="Title 1"/>
          <p:cNvSpPr>
            <a:spLocks noGrp="1"/>
          </p:cNvSpPr>
          <p:nvPr>
            <p:ph type="ctrTitle" hasCustomPrompt="1"/>
          </p:nvPr>
        </p:nvSpPr>
        <p:spPr>
          <a:xfrm>
            <a:off x="270001" y="3846097"/>
            <a:ext cx="8600156" cy="1143000"/>
          </a:xfrm>
          <a:prstGeom prst="rect">
            <a:avLst/>
          </a:prstGeom>
        </p:spPr>
        <p:txBody>
          <a:bodyPr anchor="b">
            <a:noAutofit/>
          </a:bodyPr>
          <a:lstStyle>
            <a:lvl1pPr algn="l">
              <a:defRPr sz="2400" b="1">
                <a:solidFill>
                  <a:schemeClr val="bg1"/>
                </a:solidFill>
              </a:defRPr>
            </a:lvl1pPr>
          </a:lstStyle>
          <a:p>
            <a:r>
              <a:rPr lang="en-GB"/>
              <a:t>Click to edit master title style</a:t>
            </a:r>
          </a:p>
        </p:txBody>
      </p:sp>
      <p:sp>
        <p:nvSpPr>
          <p:cNvPr id="9" name="Subtitle 2"/>
          <p:cNvSpPr>
            <a:spLocks noGrp="1"/>
          </p:cNvSpPr>
          <p:nvPr>
            <p:ph type="subTitle" idx="1" hasCustomPrompt="1"/>
          </p:nvPr>
        </p:nvSpPr>
        <p:spPr>
          <a:xfrm>
            <a:off x="270001" y="4989097"/>
            <a:ext cx="8600156" cy="1125748"/>
          </a:xfrm>
          <a:prstGeom prst="rect">
            <a:avLst/>
          </a:prstGeom>
        </p:spPr>
        <p:txBody>
          <a:bodyPr anchor="t">
            <a:noAutofit/>
          </a:bodyPr>
          <a:lstStyle>
            <a:lvl1pPr marL="0" indent="0" algn="l">
              <a:spcBef>
                <a:spcPts val="200"/>
              </a:spcBef>
              <a:buNone/>
              <a:defRPr sz="2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Tree>
    <p:extLst>
      <p:ext uri="{BB962C8B-B14F-4D97-AF65-F5344CB8AC3E}">
        <p14:creationId xmlns:p14="http://schemas.microsoft.com/office/powerpoint/2010/main" val="3140993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white)">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5" hasCustomPrompt="1"/>
          </p:nvPr>
        </p:nvSpPr>
        <p:spPr>
          <a:xfrm>
            <a:off x="270272" y="2984855"/>
            <a:ext cx="8599883" cy="1585557"/>
          </a:xfrm>
          <a:prstGeom prst="rect">
            <a:avLst/>
          </a:prstGeom>
        </p:spPr>
        <p:txBody>
          <a:bodyPr anchor="t"/>
          <a:lstStyle>
            <a:lvl1pPr algn="l">
              <a:spcBef>
                <a:spcPts val="200"/>
              </a:spcBef>
              <a:defRPr sz="2400" b="1">
                <a:solidFill>
                  <a:schemeClr val="tx1"/>
                </a:solidFill>
              </a:defRPr>
            </a:lvl1pPr>
            <a:lvl2pPr marL="0" indent="0" algn="l">
              <a:spcBef>
                <a:spcPts val="200"/>
              </a:spcBef>
              <a:buNone/>
              <a:defRPr sz="2200" b="0">
                <a:solidFill>
                  <a:schemeClr val="tx1"/>
                </a:solidFill>
              </a:defRPr>
            </a:lvl2pPr>
          </a:lstStyle>
          <a:p>
            <a:pPr lvl="0"/>
            <a:r>
              <a:rPr lang="en-GB"/>
              <a:t>Click to edit master text styles</a:t>
            </a:r>
          </a:p>
          <a:p>
            <a:pPr lvl="1"/>
            <a:r>
              <a:rPr lang="en-GB"/>
              <a:t>Second level</a:t>
            </a:r>
          </a:p>
        </p:txBody>
      </p:sp>
      <p:sp>
        <p:nvSpPr>
          <p:cNvPr id="5" name="Text Placeholder 2"/>
          <p:cNvSpPr>
            <a:spLocks noGrp="1"/>
          </p:cNvSpPr>
          <p:nvPr>
            <p:ph type="body" sz="quarter" idx="16" hasCustomPrompt="1"/>
          </p:nvPr>
        </p:nvSpPr>
        <p:spPr>
          <a:xfrm>
            <a:off x="269999" y="2564673"/>
            <a:ext cx="732507" cy="411163"/>
          </a:xfrm>
          <a:prstGeom prst="rect">
            <a:avLst/>
          </a:prstGeom>
        </p:spPr>
        <p:txBody>
          <a:bodyPr anchor="t"/>
          <a:lstStyle>
            <a:lvl1pPr algn="l">
              <a:spcBef>
                <a:spcPts val="200"/>
              </a:spcBef>
              <a:defRPr sz="2400" b="1">
                <a:solidFill>
                  <a:schemeClr val="tx1"/>
                </a:solidFill>
              </a:defRPr>
            </a:lvl1pPr>
            <a:lvl2pPr marL="0" indent="0" algn="l">
              <a:spcBef>
                <a:spcPts val="200"/>
              </a:spcBef>
              <a:buNone/>
              <a:defRPr sz="2200" b="0">
                <a:solidFill>
                  <a:schemeClr val="tx1"/>
                </a:solidFill>
              </a:defRPr>
            </a:lvl2pPr>
          </a:lstStyle>
          <a:p>
            <a:pPr lvl="0"/>
            <a:r>
              <a:rPr lang="en-US"/>
              <a:t>No.</a:t>
            </a:r>
          </a:p>
        </p:txBody>
      </p:sp>
      <p:sp>
        <p:nvSpPr>
          <p:cNvPr id="7" name="Text Placeholder 17"/>
          <p:cNvSpPr>
            <a:spLocks noGrp="1"/>
          </p:cNvSpPr>
          <p:nvPr>
            <p:ph type="body" sz="quarter" idx="17" hasCustomPrompt="1"/>
          </p:nvPr>
        </p:nvSpPr>
        <p:spPr>
          <a:xfrm>
            <a:off x="269874" y="6399213"/>
            <a:ext cx="4302125" cy="182562"/>
          </a:xfrm>
        </p:spPr>
        <p:txBody>
          <a:bodyPr anchor="ctr">
            <a:noAutofit/>
          </a:bodyPr>
          <a:lstStyle>
            <a:lvl1pPr>
              <a:defRPr sz="800">
                <a:solidFill>
                  <a:schemeClr val="tx1"/>
                </a:solidFill>
              </a:defRPr>
            </a:lvl1pPr>
          </a:lstStyle>
          <a:p>
            <a:pPr lvl="0"/>
            <a:r>
              <a:rPr lang="en-US"/>
              <a:t>Click to add footer text</a:t>
            </a:r>
          </a:p>
        </p:txBody>
      </p:sp>
      <p:sp>
        <p:nvSpPr>
          <p:cNvPr id="9" name="Slide Number Placeholder 5"/>
          <p:cNvSpPr>
            <a:spLocks noGrp="1"/>
          </p:cNvSpPr>
          <p:nvPr>
            <p:ph type="sldNum" sz="quarter" idx="4"/>
          </p:nvPr>
        </p:nvSpPr>
        <p:spPr>
          <a:xfrm>
            <a:off x="8142685" y="6399213"/>
            <a:ext cx="727472"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a:p>
        </p:txBody>
      </p:sp>
    </p:spTree>
    <p:extLst>
      <p:ext uri="{BB962C8B-B14F-4D97-AF65-F5344CB8AC3E}">
        <p14:creationId xmlns:p14="http://schemas.microsoft.com/office/powerpoint/2010/main" val="2401925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ection header (black)">
    <p:bg>
      <p:bgPr>
        <a:solidFill>
          <a:srgbClr val="000000"/>
        </a:solid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5" hasCustomPrompt="1"/>
          </p:nvPr>
        </p:nvSpPr>
        <p:spPr>
          <a:xfrm>
            <a:off x="269999" y="2984855"/>
            <a:ext cx="8601349" cy="1585557"/>
          </a:xfrm>
          <a:prstGeom prst="rect">
            <a:avLst/>
          </a:prstGeom>
        </p:spPr>
        <p:txBody>
          <a:bodyPr anchor="t"/>
          <a:lstStyle>
            <a:lvl1pPr algn="l">
              <a:spcBef>
                <a:spcPts val="200"/>
              </a:spcBef>
              <a:defRPr sz="2400" b="1">
                <a:solidFill>
                  <a:schemeClr val="bg1"/>
                </a:solidFill>
              </a:defRPr>
            </a:lvl1pPr>
            <a:lvl2pPr marL="0" indent="0" algn="l">
              <a:spcBef>
                <a:spcPts val="200"/>
              </a:spcBef>
              <a:buNone/>
              <a:defRPr sz="2200" b="0">
                <a:solidFill>
                  <a:schemeClr val="bg1"/>
                </a:solidFill>
              </a:defRPr>
            </a:lvl2pPr>
          </a:lstStyle>
          <a:p>
            <a:pPr lvl="0"/>
            <a:r>
              <a:rPr lang="en-GB"/>
              <a:t>Click to edit master text styles</a:t>
            </a:r>
          </a:p>
          <a:p>
            <a:pPr lvl="1"/>
            <a:r>
              <a:rPr lang="en-GB"/>
              <a:t>Second level</a:t>
            </a:r>
          </a:p>
        </p:txBody>
      </p:sp>
      <p:sp>
        <p:nvSpPr>
          <p:cNvPr id="7" name="Text Placeholder 2"/>
          <p:cNvSpPr>
            <a:spLocks noGrp="1"/>
          </p:cNvSpPr>
          <p:nvPr>
            <p:ph type="body" sz="quarter" idx="16" hasCustomPrompt="1"/>
          </p:nvPr>
        </p:nvSpPr>
        <p:spPr>
          <a:xfrm>
            <a:off x="270272" y="2564673"/>
            <a:ext cx="732234" cy="411163"/>
          </a:xfrm>
          <a:prstGeom prst="rect">
            <a:avLst/>
          </a:prstGeom>
        </p:spPr>
        <p:txBody>
          <a:bodyPr anchor="t"/>
          <a:lstStyle>
            <a:lvl1pPr algn="l">
              <a:spcBef>
                <a:spcPts val="200"/>
              </a:spcBef>
              <a:defRPr sz="2400" b="1">
                <a:solidFill>
                  <a:schemeClr val="bg1"/>
                </a:solidFill>
              </a:defRPr>
            </a:lvl1pPr>
            <a:lvl2pPr marL="0" indent="0" algn="l">
              <a:spcBef>
                <a:spcPts val="200"/>
              </a:spcBef>
              <a:buNone/>
              <a:defRPr sz="2200" b="0">
                <a:solidFill>
                  <a:schemeClr val="tx1"/>
                </a:solidFill>
              </a:defRPr>
            </a:lvl2pPr>
          </a:lstStyle>
          <a:p>
            <a:pPr lvl="0"/>
            <a:r>
              <a:rPr lang="en-US"/>
              <a:t>No.</a:t>
            </a:r>
          </a:p>
        </p:txBody>
      </p:sp>
      <p:sp>
        <p:nvSpPr>
          <p:cNvPr id="9" name="Text Placeholder 17"/>
          <p:cNvSpPr>
            <a:spLocks noGrp="1"/>
          </p:cNvSpPr>
          <p:nvPr>
            <p:ph type="body" sz="quarter" idx="17" hasCustomPrompt="1"/>
          </p:nvPr>
        </p:nvSpPr>
        <p:spPr>
          <a:xfrm>
            <a:off x="269874" y="6399213"/>
            <a:ext cx="4302125" cy="182562"/>
          </a:xfrm>
        </p:spPr>
        <p:txBody>
          <a:bodyPr anchor="ctr">
            <a:noAutofit/>
          </a:bodyPr>
          <a:lstStyle>
            <a:lvl1pPr>
              <a:defRPr sz="800">
                <a:solidFill>
                  <a:schemeClr val="bg1"/>
                </a:solidFill>
              </a:defRPr>
            </a:lvl1pPr>
          </a:lstStyle>
          <a:p>
            <a:pPr lvl="0"/>
            <a:r>
              <a:rPr lang="en-US"/>
              <a:t>Click to add footer text</a:t>
            </a:r>
          </a:p>
        </p:txBody>
      </p:sp>
      <p:sp>
        <p:nvSpPr>
          <p:cNvPr id="10" name="Slide Number Placeholder 5"/>
          <p:cNvSpPr>
            <a:spLocks noGrp="1"/>
          </p:cNvSpPr>
          <p:nvPr>
            <p:ph type="sldNum" sz="quarter" idx="4"/>
          </p:nvPr>
        </p:nvSpPr>
        <p:spPr>
          <a:xfrm>
            <a:off x="8142685" y="6399213"/>
            <a:ext cx="727472" cy="182562"/>
          </a:xfrm>
          <a:prstGeom prst="rect">
            <a:avLst/>
          </a:prstGeom>
        </p:spPr>
        <p:txBody>
          <a:bodyPr vert="horz" lIns="0" tIns="0" rIns="0" bIns="0" rtlCol="0" anchor="ctr"/>
          <a:lstStyle>
            <a:lvl1pPr algn="r">
              <a:defRPr sz="1000">
                <a:solidFill>
                  <a:schemeClr val="bg1"/>
                </a:solidFill>
              </a:defRPr>
            </a:lvl1pPr>
          </a:lstStyle>
          <a:p>
            <a:fld id="{4034BEE3-566C-4068-A777-C3A4762E861B}" type="slidenum">
              <a:rPr lang="en-GB" smtClean="0"/>
              <a:pPr/>
              <a:t>‹#›</a:t>
            </a:fld>
            <a:endParaRPr lang="en-GB"/>
          </a:p>
        </p:txBody>
      </p:sp>
    </p:spTree>
    <p:extLst>
      <p:ext uri="{BB962C8B-B14F-4D97-AF65-F5344CB8AC3E}">
        <p14:creationId xmlns:p14="http://schemas.microsoft.com/office/powerpoint/2010/main" val="2324934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269999" y="1706565"/>
            <a:ext cx="8596189" cy="4006848"/>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Title 1"/>
          <p:cNvSpPr>
            <a:spLocks noGrp="1"/>
          </p:cNvSpPr>
          <p:nvPr>
            <p:ph type="title" hasCustomPrompt="1"/>
          </p:nvPr>
        </p:nvSpPr>
        <p:spPr>
          <a:xfrm>
            <a:off x="268288" y="288925"/>
            <a:ext cx="8601961" cy="416570"/>
          </a:xfrm>
        </p:spPr>
        <p:txBody>
          <a:bodyPr>
            <a:noAutofit/>
          </a:bodyPr>
          <a:lstStyle>
            <a:lvl1pPr>
              <a:defRPr>
                <a:solidFill>
                  <a:schemeClr val="tx1"/>
                </a:solidFill>
              </a:defRPr>
            </a:lvl1pPr>
          </a:lstStyle>
          <a:p>
            <a:r>
              <a:rPr lang="en-GB"/>
              <a:t>Click to edit master title style</a:t>
            </a:r>
          </a:p>
        </p:txBody>
      </p:sp>
      <p:sp>
        <p:nvSpPr>
          <p:cNvPr id="15" name="Slide Number Placeholder 5"/>
          <p:cNvSpPr>
            <a:spLocks noGrp="1"/>
          </p:cNvSpPr>
          <p:nvPr>
            <p:ph type="sldNum" sz="quarter" idx="4"/>
          </p:nvPr>
        </p:nvSpPr>
        <p:spPr>
          <a:xfrm>
            <a:off x="8142685" y="6399213"/>
            <a:ext cx="727472"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a:p>
        </p:txBody>
      </p:sp>
      <p:sp>
        <p:nvSpPr>
          <p:cNvPr id="12" name="Text Placeholder 2"/>
          <p:cNvSpPr>
            <a:spLocks noGrp="1"/>
          </p:cNvSpPr>
          <p:nvPr>
            <p:ph type="body" sz="quarter" idx="18" hasCustomPrompt="1"/>
          </p:nvPr>
        </p:nvSpPr>
        <p:spPr>
          <a:xfrm>
            <a:off x="268289" y="739775"/>
            <a:ext cx="8597900" cy="396875"/>
          </a:xfrm>
        </p:spPr>
        <p:txBody>
          <a:bodyPr/>
          <a:lstStyle>
            <a:lvl1pPr>
              <a:defRPr sz="1800"/>
            </a:lvl1pPr>
          </a:lstStyle>
          <a:p>
            <a:pPr lvl="0"/>
            <a:r>
              <a:rPr lang="en-GB"/>
              <a:t>Click to edit master text styles</a:t>
            </a:r>
          </a:p>
        </p:txBody>
      </p:sp>
      <p:sp>
        <p:nvSpPr>
          <p:cNvPr id="13" name="Text Placeholder 17"/>
          <p:cNvSpPr>
            <a:spLocks noGrp="1"/>
          </p:cNvSpPr>
          <p:nvPr>
            <p:ph type="body" sz="quarter" idx="19" hasCustomPrompt="1"/>
          </p:nvPr>
        </p:nvSpPr>
        <p:spPr>
          <a:xfrm>
            <a:off x="4572000" y="6399213"/>
            <a:ext cx="3522600" cy="182562"/>
          </a:xfrm>
        </p:spPr>
        <p:txBody>
          <a:bodyPr anchor="ctr">
            <a:noAutofit/>
          </a:bodyPr>
          <a:lstStyle>
            <a:lvl1pPr>
              <a:defRPr sz="800">
                <a:solidFill>
                  <a:schemeClr val="tx1"/>
                </a:solidFill>
              </a:defRPr>
            </a:lvl1pPr>
          </a:lstStyle>
          <a:p>
            <a:pPr lvl="0"/>
            <a:r>
              <a:rPr lang="en-US"/>
              <a:t>Click to add footer text</a:t>
            </a:r>
          </a:p>
        </p:txBody>
      </p:sp>
    </p:spTree>
    <p:extLst>
      <p:ext uri="{BB962C8B-B14F-4D97-AF65-F5344CB8AC3E}">
        <p14:creationId xmlns:p14="http://schemas.microsoft.com/office/powerpoint/2010/main" val="1360202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2 x content">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270000" y="1706565"/>
            <a:ext cx="4220100" cy="4006848"/>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Content Placeholder 35"/>
          <p:cNvSpPr>
            <a:spLocks noGrp="1"/>
          </p:cNvSpPr>
          <p:nvPr>
            <p:ph sz="quarter" idx="14" hasCustomPrompt="1"/>
          </p:nvPr>
        </p:nvSpPr>
        <p:spPr>
          <a:xfrm>
            <a:off x="4643681" y="1706563"/>
            <a:ext cx="4221306" cy="4006849"/>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Title 1"/>
          <p:cNvSpPr>
            <a:spLocks noGrp="1"/>
          </p:cNvSpPr>
          <p:nvPr>
            <p:ph type="title" hasCustomPrompt="1"/>
          </p:nvPr>
        </p:nvSpPr>
        <p:spPr>
          <a:xfrm>
            <a:off x="268288" y="288925"/>
            <a:ext cx="8601961" cy="416570"/>
          </a:xfrm>
        </p:spPr>
        <p:txBody>
          <a:bodyPr>
            <a:noAutofit/>
          </a:bodyPr>
          <a:lstStyle>
            <a:lvl1pPr>
              <a:defRPr>
                <a:solidFill>
                  <a:schemeClr val="tx1"/>
                </a:solidFill>
              </a:defRPr>
            </a:lvl1pPr>
          </a:lstStyle>
          <a:p>
            <a:r>
              <a:rPr lang="en-GB"/>
              <a:t>Click to edit master title style</a:t>
            </a:r>
          </a:p>
        </p:txBody>
      </p:sp>
      <p:sp>
        <p:nvSpPr>
          <p:cNvPr id="16" name="Slide Number Placeholder 5"/>
          <p:cNvSpPr>
            <a:spLocks noGrp="1"/>
          </p:cNvSpPr>
          <p:nvPr>
            <p:ph type="sldNum" sz="quarter" idx="4"/>
          </p:nvPr>
        </p:nvSpPr>
        <p:spPr>
          <a:xfrm>
            <a:off x="8142685" y="6399213"/>
            <a:ext cx="727472"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a:p>
        </p:txBody>
      </p:sp>
      <p:sp>
        <p:nvSpPr>
          <p:cNvPr id="9" name="Text Placeholder 2"/>
          <p:cNvSpPr>
            <a:spLocks noGrp="1"/>
          </p:cNvSpPr>
          <p:nvPr>
            <p:ph type="body" sz="quarter" idx="18" hasCustomPrompt="1"/>
          </p:nvPr>
        </p:nvSpPr>
        <p:spPr>
          <a:xfrm>
            <a:off x="268289" y="739775"/>
            <a:ext cx="8597900" cy="396875"/>
          </a:xfrm>
        </p:spPr>
        <p:txBody>
          <a:bodyPr/>
          <a:lstStyle>
            <a:lvl1pPr>
              <a:defRPr sz="1800"/>
            </a:lvl1pPr>
          </a:lstStyle>
          <a:p>
            <a:pPr lvl="0"/>
            <a:r>
              <a:rPr lang="en-GB"/>
              <a:t>Click to edit master text styles</a:t>
            </a:r>
          </a:p>
        </p:txBody>
      </p:sp>
      <p:sp>
        <p:nvSpPr>
          <p:cNvPr id="12" name="Text Placeholder 17"/>
          <p:cNvSpPr>
            <a:spLocks noGrp="1"/>
          </p:cNvSpPr>
          <p:nvPr>
            <p:ph type="body" sz="quarter" idx="19" hasCustomPrompt="1"/>
          </p:nvPr>
        </p:nvSpPr>
        <p:spPr>
          <a:xfrm>
            <a:off x="4572000" y="6399213"/>
            <a:ext cx="3522600" cy="182562"/>
          </a:xfrm>
        </p:spPr>
        <p:txBody>
          <a:bodyPr anchor="ctr">
            <a:noAutofit/>
          </a:bodyPr>
          <a:lstStyle>
            <a:lvl1pPr>
              <a:defRPr sz="800">
                <a:solidFill>
                  <a:schemeClr val="tx1"/>
                </a:solidFill>
              </a:defRPr>
            </a:lvl1pPr>
          </a:lstStyle>
          <a:p>
            <a:pPr lvl="0"/>
            <a:r>
              <a:rPr lang="en-US"/>
              <a:t>Click to add footer text</a:t>
            </a:r>
          </a:p>
        </p:txBody>
      </p:sp>
    </p:spTree>
    <p:extLst>
      <p:ext uri="{BB962C8B-B14F-4D97-AF65-F5344CB8AC3E}">
        <p14:creationId xmlns:p14="http://schemas.microsoft.com/office/powerpoint/2010/main" val="1225125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3 x content">
    <p:spTree>
      <p:nvGrpSpPr>
        <p:cNvPr id="1" name=""/>
        <p:cNvGrpSpPr/>
        <p:nvPr/>
      </p:nvGrpSpPr>
      <p:grpSpPr>
        <a:xfrm>
          <a:off x="0" y="0"/>
          <a:ext cx="0" cy="0"/>
          <a:chOff x="0" y="0"/>
          <a:chExt cx="0" cy="0"/>
        </a:xfrm>
      </p:grpSpPr>
      <p:sp>
        <p:nvSpPr>
          <p:cNvPr id="9" name="Content Placeholder 2"/>
          <p:cNvSpPr>
            <a:spLocks noGrp="1"/>
          </p:cNvSpPr>
          <p:nvPr>
            <p:ph idx="1" hasCustomPrompt="1"/>
          </p:nvPr>
        </p:nvSpPr>
        <p:spPr>
          <a:xfrm>
            <a:off x="269999" y="1706563"/>
            <a:ext cx="2759400" cy="4006850"/>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Content Placeholder 2"/>
          <p:cNvSpPr>
            <a:spLocks noGrp="1"/>
          </p:cNvSpPr>
          <p:nvPr>
            <p:ph idx="14" hasCustomPrompt="1"/>
          </p:nvPr>
        </p:nvSpPr>
        <p:spPr>
          <a:xfrm>
            <a:off x="3188494" y="1706563"/>
            <a:ext cx="2759400" cy="4006850"/>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Content Placeholder 2"/>
          <p:cNvSpPr>
            <a:spLocks noGrp="1"/>
          </p:cNvSpPr>
          <p:nvPr>
            <p:ph idx="15" hasCustomPrompt="1"/>
          </p:nvPr>
        </p:nvSpPr>
        <p:spPr>
          <a:xfrm>
            <a:off x="6106990" y="1706563"/>
            <a:ext cx="2757996" cy="4006850"/>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6" name="Title 1"/>
          <p:cNvSpPr>
            <a:spLocks noGrp="1"/>
          </p:cNvSpPr>
          <p:nvPr>
            <p:ph type="title" hasCustomPrompt="1"/>
          </p:nvPr>
        </p:nvSpPr>
        <p:spPr>
          <a:xfrm>
            <a:off x="268288" y="288925"/>
            <a:ext cx="8601961" cy="416570"/>
          </a:xfrm>
        </p:spPr>
        <p:txBody>
          <a:bodyPr>
            <a:noAutofit/>
          </a:bodyPr>
          <a:lstStyle>
            <a:lvl1pPr>
              <a:defRPr>
                <a:solidFill>
                  <a:schemeClr val="tx1"/>
                </a:solidFill>
              </a:defRPr>
            </a:lvl1pPr>
          </a:lstStyle>
          <a:p>
            <a:r>
              <a:rPr lang="en-GB"/>
              <a:t>Click to edit master title style</a:t>
            </a:r>
          </a:p>
        </p:txBody>
      </p:sp>
      <p:sp>
        <p:nvSpPr>
          <p:cNvPr id="17" name="Text Placeholder 2"/>
          <p:cNvSpPr>
            <a:spLocks noGrp="1"/>
          </p:cNvSpPr>
          <p:nvPr>
            <p:ph type="body" sz="quarter" idx="18" hasCustomPrompt="1"/>
          </p:nvPr>
        </p:nvSpPr>
        <p:spPr>
          <a:xfrm>
            <a:off x="268289" y="739775"/>
            <a:ext cx="8597900" cy="396875"/>
          </a:xfrm>
        </p:spPr>
        <p:txBody>
          <a:bodyPr/>
          <a:lstStyle>
            <a:lvl1pPr>
              <a:defRPr sz="1800"/>
            </a:lvl1pPr>
          </a:lstStyle>
          <a:p>
            <a:pPr lvl="0"/>
            <a:r>
              <a:rPr lang="en-GB"/>
              <a:t>Click to edit master text styles</a:t>
            </a:r>
          </a:p>
        </p:txBody>
      </p:sp>
      <p:sp>
        <p:nvSpPr>
          <p:cNvPr id="18" name="Text Placeholder 17"/>
          <p:cNvSpPr>
            <a:spLocks noGrp="1"/>
          </p:cNvSpPr>
          <p:nvPr>
            <p:ph type="body" sz="quarter" idx="19" hasCustomPrompt="1"/>
          </p:nvPr>
        </p:nvSpPr>
        <p:spPr>
          <a:xfrm>
            <a:off x="4572000" y="6399213"/>
            <a:ext cx="3522600" cy="182562"/>
          </a:xfrm>
        </p:spPr>
        <p:txBody>
          <a:bodyPr anchor="ctr">
            <a:noAutofit/>
          </a:bodyPr>
          <a:lstStyle>
            <a:lvl1pPr>
              <a:defRPr sz="800">
                <a:solidFill>
                  <a:schemeClr val="tx1"/>
                </a:solidFill>
              </a:defRPr>
            </a:lvl1pPr>
          </a:lstStyle>
          <a:p>
            <a:pPr lvl="0"/>
            <a:r>
              <a:rPr lang="en-US"/>
              <a:t>Click to add footer text</a:t>
            </a:r>
          </a:p>
        </p:txBody>
      </p:sp>
      <p:sp>
        <p:nvSpPr>
          <p:cNvPr id="19" name="Slide Number Placeholder 5"/>
          <p:cNvSpPr>
            <a:spLocks noGrp="1"/>
          </p:cNvSpPr>
          <p:nvPr>
            <p:ph type="sldNum" sz="quarter" idx="4"/>
          </p:nvPr>
        </p:nvSpPr>
        <p:spPr>
          <a:xfrm>
            <a:off x="8142685" y="6399213"/>
            <a:ext cx="727472"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a:p>
        </p:txBody>
      </p:sp>
    </p:spTree>
    <p:extLst>
      <p:ext uri="{BB962C8B-B14F-4D97-AF65-F5344CB8AC3E}">
        <p14:creationId xmlns:p14="http://schemas.microsoft.com/office/powerpoint/2010/main" val="2972380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7" Type="http://schemas.openxmlformats.org/officeDocument/2006/relationships/image" Target="../media/image1.pn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theme" Target="../theme/theme2.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0" name="Picture 89" descr="logo-03.png"/>
          <p:cNvPicPr>
            <a:picLocks noChangeAspect="1"/>
          </p:cNvPicPr>
          <p:nvPr userDrawn="1"/>
        </p:nvPicPr>
        <p:blipFill>
          <a:blip r:embed="rId15">
            <a:alphaModFix/>
            <a:extLst>
              <a:ext uri="{28A0092B-C50C-407E-A947-70E740481C1C}">
                <a14:useLocalDpi xmlns:a14="http://schemas.microsoft.com/office/drawing/2010/main" val="0"/>
              </a:ext>
            </a:extLst>
          </a:blip>
          <a:stretch>
            <a:fillRect/>
          </a:stretch>
        </p:blipFill>
        <p:spPr>
          <a:xfrm>
            <a:off x="206293" y="6328278"/>
            <a:ext cx="4329415" cy="324431"/>
          </a:xfrm>
          <a:prstGeom prst="rect">
            <a:avLst/>
          </a:prstGeom>
        </p:spPr>
      </p:pic>
      <p:grpSp>
        <p:nvGrpSpPr>
          <p:cNvPr id="4" name="Group 3" hidden="1"/>
          <p:cNvGrpSpPr/>
          <p:nvPr/>
        </p:nvGrpSpPr>
        <p:grpSpPr>
          <a:xfrm>
            <a:off x="-990600" y="-445725"/>
            <a:ext cx="10492740" cy="6629116"/>
            <a:chOff x="-990600" y="-445725"/>
            <a:chExt cx="10492740" cy="6629116"/>
          </a:xfrm>
        </p:grpSpPr>
        <p:cxnSp>
          <p:nvCxnSpPr>
            <p:cNvPr id="12" name="Straight Connector 11" hidden="1"/>
            <p:cNvCxnSpPr/>
            <p:nvPr userDrawn="1"/>
          </p:nvCxnSpPr>
          <p:spPr>
            <a:xfrm>
              <a:off x="8870157"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8" name="Straight Connector 7" hidden="1"/>
            <p:cNvCxnSpPr/>
            <p:nvPr userDrawn="1"/>
          </p:nvCxnSpPr>
          <p:spPr>
            <a:xfrm>
              <a:off x="-192150" y="1138238"/>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4" name="Straight Connector 13" hidden="1"/>
            <p:cNvCxnSpPr/>
            <p:nvPr userDrawn="1"/>
          </p:nvCxnSpPr>
          <p:spPr>
            <a:xfrm>
              <a:off x="-192150" y="1710267"/>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hidden="1"/>
            <p:cNvCxnSpPr/>
            <p:nvPr userDrawn="1"/>
          </p:nvCxnSpPr>
          <p:spPr>
            <a:xfrm>
              <a:off x="-192150" y="6120000"/>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3" name="TextBox 12" hidden="1"/>
            <p:cNvSpPr txBox="1"/>
            <p:nvPr userDrawn="1"/>
          </p:nvSpPr>
          <p:spPr>
            <a:xfrm>
              <a:off x="-630925" y="1075580"/>
              <a:ext cx="399146" cy="123111"/>
            </a:xfrm>
            <a:prstGeom prst="rect">
              <a:avLst/>
            </a:prstGeom>
            <a:noFill/>
          </p:spPr>
          <p:txBody>
            <a:bodyPr wrap="square" lIns="0" tIns="0" rIns="0" bIns="0" rtlCol="0">
              <a:spAutoFit/>
            </a:bodyPr>
            <a:lstStyle/>
            <a:p>
              <a:pPr algn="r"/>
              <a:r>
                <a:rPr lang="en-GB" sz="800">
                  <a:solidFill>
                    <a:schemeClr val="tx1"/>
                  </a:solidFill>
                </a:rPr>
                <a:t>3.16cm</a:t>
              </a:r>
            </a:p>
          </p:txBody>
        </p:sp>
        <p:cxnSp>
          <p:nvCxnSpPr>
            <p:cNvPr id="21" name="Straight Connector 20" hidden="1"/>
            <p:cNvCxnSpPr/>
            <p:nvPr userDrawn="1"/>
          </p:nvCxnSpPr>
          <p:spPr>
            <a:xfrm>
              <a:off x="-192150" y="2282296"/>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2" name="Straight Connector 21" hidden="1"/>
            <p:cNvCxnSpPr/>
            <p:nvPr userDrawn="1"/>
          </p:nvCxnSpPr>
          <p:spPr>
            <a:xfrm>
              <a:off x="-192150" y="2854325"/>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hidden="1"/>
            <p:cNvCxnSpPr/>
            <p:nvPr userDrawn="1"/>
          </p:nvCxnSpPr>
          <p:spPr>
            <a:xfrm>
              <a:off x="-192150" y="3426354"/>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4" name="Straight Connector 23" hidden="1"/>
            <p:cNvCxnSpPr/>
            <p:nvPr userDrawn="1"/>
          </p:nvCxnSpPr>
          <p:spPr>
            <a:xfrm>
              <a:off x="-192150" y="3998383"/>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5" name="Straight Connector 24" hidden="1"/>
            <p:cNvCxnSpPr/>
            <p:nvPr userDrawn="1"/>
          </p:nvCxnSpPr>
          <p:spPr>
            <a:xfrm>
              <a:off x="-192150" y="4570412"/>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6" name="Straight Connector 25" hidden="1"/>
            <p:cNvCxnSpPr/>
            <p:nvPr userDrawn="1"/>
          </p:nvCxnSpPr>
          <p:spPr>
            <a:xfrm>
              <a:off x="-192150" y="5142441"/>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hidden="1"/>
            <p:cNvCxnSpPr/>
            <p:nvPr userDrawn="1"/>
          </p:nvCxnSpPr>
          <p:spPr>
            <a:xfrm>
              <a:off x="-192150" y="5714470"/>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9" name="Straight Connector 28" hidden="1"/>
            <p:cNvCxnSpPr/>
            <p:nvPr userDrawn="1"/>
          </p:nvCxnSpPr>
          <p:spPr>
            <a:xfrm>
              <a:off x="862013"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0" name="Straight Connector 29" hidden="1"/>
            <p:cNvCxnSpPr/>
            <p:nvPr userDrawn="1"/>
          </p:nvCxnSpPr>
          <p:spPr>
            <a:xfrm>
              <a:off x="1590026"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1" name="Straight Connector 30" hidden="1"/>
            <p:cNvCxnSpPr/>
            <p:nvPr userDrawn="1"/>
          </p:nvCxnSpPr>
          <p:spPr>
            <a:xfrm>
              <a:off x="231803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2" name="Straight Connector 31" hidden="1"/>
            <p:cNvCxnSpPr/>
            <p:nvPr userDrawn="1"/>
          </p:nvCxnSpPr>
          <p:spPr>
            <a:xfrm>
              <a:off x="304605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3" name="Straight Connector 32" hidden="1"/>
            <p:cNvCxnSpPr/>
            <p:nvPr userDrawn="1"/>
          </p:nvCxnSpPr>
          <p:spPr>
            <a:xfrm>
              <a:off x="377406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4" name="Straight Connector 33" hidden="1"/>
            <p:cNvCxnSpPr/>
            <p:nvPr userDrawn="1"/>
          </p:nvCxnSpPr>
          <p:spPr>
            <a:xfrm>
              <a:off x="450207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5" name="Straight Connector 34" hidden="1"/>
            <p:cNvCxnSpPr/>
            <p:nvPr userDrawn="1"/>
          </p:nvCxnSpPr>
          <p:spPr>
            <a:xfrm>
              <a:off x="523009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6" name="Straight Connector 35" hidden="1"/>
            <p:cNvCxnSpPr/>
            <p:nvPr userDrawn="1"/>
          </p:nvCxnSpPr>
          <p:spPr>
            <a:xfrm>
              <a:off x="5958104"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7" name="Straight Connector 36" hidden="1"/>
            <p:cNvCxnSpPr/>
            <p:nvPr userDrawn="1"/>
          </p:nvCxnSpPr>
          <p:spPr>
            <a:xfrm>
              <a:off x="6686117"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8" name="Straight Connector 37" hidden="1"/>
            <p:cNvCxnSpPr/>
            <p:nvPr userDrawn="1"/>
          </p:nvCxnSpPr>
          <p:spPr>
            <a:xfrm>
              <a:off x="741413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9" name="Straight Connector 38" hidden="1"/>
            <p:cNvCxnSpPr/>
            <p:nvPr userDrawn="1"/>
          </p:nvCxnSpPr>
          <p:spPr>
            <a:xfrm>
              <a:off x="8142143"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0" name="Straight Connector 39" hidden="1"/>
            <p:cNvCxnSpPr/>
            <p:nvPr userDrawn="1"/>
          </p:nvCxnSpPr>
          <p:spPr>
            <a:xfrm>
              <a:off x="8286750"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1" name="Straight Connector 40" hidden="1"/>
            <p:cNvCxnSpPr/>
            <p:nvPr userDrawn="1"/>
          </p:nvCxnSpPr>
          <p:spPr>
            <a:xfrm>
              <a:off x="7557953"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2" name="Straight Connector 41" hidden="1"/>
            <p:cNvCxnSpPr/>
            <p:nvPr userDrawn="1"/>
          </p:nvCxnSpPr>
          <p:spPr>
            <a:xfrm>
              <a:off x="6829158"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3" name="Straight Connector 42" hidden="1"/>
            <p:cNvCxnSpPr/>
            <p:nvPr userDrawn="1"/>
          </p:nvCxnSpPr>
          <p:spPr>
            <a:xfrm>
              <a:off x="6100362"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4" name="Straight Connector 43" hidden="1"/>
            <p:cNvCxnSpPr/>
            <p:nvPr userDrawn="1"/>
          </p:nvCxnSpPr>
          <p:spPr>
            <a:xfrm>
              <a:off x="5371567"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5" name="Straight Connector 44" hidden="1"/>
            <p:cNvCxnSpPr/>
            <p:nvPr userDrawn="1"/>
          </p:nvCxnSpPr>
          <p:spPr>
            <a:xfrm>
              <a:off x="4642772"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6" name="Straight Connector 45" hidden="1"/>
            <p:cNvCxnSpPr/>
            <p:nvPr userDrawn="1"/>
          </p:nvCxnSpPr>
          <p:spPr>
            <a:xfrm>
              <a:off x="3913976"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7" name="Straight Connector 46" hidden="1"/>
            <p:cNvCxnSpPr/>
            <p:nvPr userDrawn="1"/>
          </p:nvCxnSpPr>
          <p:spPr>
            <a:xfrm>
              <a:off x="3185181"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8" name="Straight Connector 47" hidden="1"/>
            <p:cNvCxnSpPr/>
            <p:nvPr userDrawn="1"/>
          </p:nvCxnSpPr>
          <p:spPr>
            <a:xfrm>
              <a:off x="2456386"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9" name="Straight Connector 48" hidden="1"/>
            <p:cNvCxnSpPr/>
            <p:nvPr userDrawn="1"/>
          </p:nvCxnSpPr>
          <p:spPr>
            <a:xfrm>
              <a:off x="1727591"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50" name="Straight Connector 49" hidden="1"/>
            <p:cNvCxnSpPr/>
            <p:nvPr userDrawn="1"/>
          </p:nvCxnSpPr>
          <p:spPr>
            <a:xfrm>
              <a:off x="998795"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51" name="TextBox 50" hidden="1"/>
            <p:cNvSpPr txBox="1"/>
            <p:nvPr userDrawn="1"/>
          </p:nvSpPr>
          <p:spPr>
            <a:xfrm>
              <a:off x="-630925" y="1646156"/>
              <a:ext cx="399146" cy="123111"/>
            </a:xfrm>
            <a:prstGeom prst="rect">
              <a:avLst/>
            </a:prstGeom>
            <a:noFill/>
          </p:spPr>
          <p:txBody>
            <a:bodyPr wrap="square" lIns="0" tIns="0" rIns="0" bIns="0" rtlCol="0">
              <a:spAutoFit/>
            </a:bodyPr>
            <a:lstStyle/>
            <a:p>
              <a:pPr algn="r"/>
              <a:r>
                <a:rPr lang="en-GB" sz="800">
                  <a:solidFill>
                    <a:schemeClr val="tx1"/>
                  </a:solidFill>
                </a:rPr>
                <a:t>4.75cm</a:t>
              </a:r>
            </a:p>
          </p:txBody>
        </p:sp>
        <p:sp>
          <p:nvSpPr>
            <p:cNvPr id="52" name="TextBox 51" hidden="1"/>
            <p:cNvSpPr txBox="1"/>
            <p:nvPr userDrawn="1"/>
          </p:nvSpPr>
          <p:spPr>
            <a:xfrm>
              <a:off x="-630925" y="2216732"/>
              <a:ext cx="399146" cy="123111"/>
            </a:xfrm>
            <a:prstGeom prst="rect">
              <a:avLst/>
            </a:prstGeom>
            <a:noFill/>
          </p:spPr>
          <p:txBody>
            <a:bodyPr wrap="square" lIns="0" tIns="0" rIns="0" bIns="0" rtlCol="0">
              <a:spAutoFit/>
            </a:bodyPr>
            <a:lstStyle/>
            <a:p>
              <a:pPr algn="r"/>
              <a:r>
                <a:rPr lang="en-GB" sz="800">
                  <a:solidFill>
                    <a:schemeClr val="tx1"/>
                  </a:solidFill>
                </a:rPr>
                <a:t>6.34cm</a:t>
              </a:r>
            </a:p>
          </p:txBody>
        </p:sp>
        <p:sp>
          <p:nvSpPr>
            <p:cNvPr id="53" name="TextBox 52" hidden="1"/>
            <p:cNvSpPr txBox="1"/>
            <p:nvPr userDrawn="1"/>
          </p:nvSpPr>
          <p:spPr>
            <a:xfrm>
              <a:off x="-630925" y="2787308"/>
              <a:ext cx="399146" cy="123111"/>
            </a:xfrm>
            <a:prstGeom prst="rect">
              <a:avLst/>
            </a:prstGeom>
            <a:noFill/>
          </p:spPr>
          <p:txBody>
            <a:bodyPr wrap="square" lIns="0" tIns="0" rIns="0" bIns="0" rtlCol="0">
              <a:spAutoFit/>
            </a:bodyPr>
            <a:lstStyle/>
            <a:p>
              <a:pPr algn="r"/>
              <a:r>
                <a:rPr lang="en-GB" sz="800">
                  <a:solidFill>
                    <a:schemeClr val="tx1"/>
                  </a:solidFill>
                </a:rPr>
                <a:t>7.93cm</a:t>
              </a:r>
            </a:p>
          </p:txBody>
        </p:sp>
        <p:sp>
          <p:nvSpPr>
            <p:cNvPr id="54" name="TextBox 53" hidden="1"/>
            <p:cNvSpPr txBox="1"/>
            <p:nvPr userDrawn="1"/>
          </p:nvSpPr>
          <p:spPr>
            <a:xfrm>
              <a:off x="-630925" y="3357884"/>
              <a:ext cx="399146" cy="123111"/>
            </a:xfrm>
            <a:prstGeom prst="rect">
              <a:avLst/>
            </a:prstGeom>
            <a:noFill/>
          </p:spPr>
          <p:txBody>
            <a:bodyPr wrap="square" lIns="0" tIns="0" rIns="0" bIns="0" rtlCol="0">
              <a:spAutoFit/>
            </a:bodyPr>
            <a:lstStyle/>
            <a:p>
              <a:pPr algn="r"/>
              <a:r>
                <a:rPr lang="en-GB" sz="800">
                  <a:solidFill>
                    <a:schemeClr val="tx1"/>
                  </a:solidFill>
                </a:rPr>
                <a:t>9.52cm</a:t>
              </a:r>
            </a:p>
          </p:txBody>
        </p:sp>
        <p:sp>
          <p:nvSpPr>
            <p:cNvPr id="55" name="TextBox 54" hidden="1"/>
            <p:cNvSpPr txBox="1"/>
            <p:nvPr userDrawn="1"/>
          </p:nvSpPr>
          <p:spPr>
            <a:xfrm>
              <a:off x="-630925" y="3928460"/>
              <a:ext cx="399146" cy="123111"/>
            </a:xfrm>
            <a:prstGeom prst="rect">
              <a:avLst/>
            </a:prstGeom>
            <a:noFill/>
          </p:spPr>
          <p:txBody>
            <a:bodyPr wrap="square" lIns="0" tIns="0" rIns="0" bIns="0" rtlCol="0">
              <a:spAutoFit/>
            </a:bodyPr>
            <a:lstStyle/>
            <a:p>
              <a:pPr algn="r"/>
              <a:r>
                <a:rPr lang="en-GB" sz="800">
                  <a:solidFill>
                    <a:schemeClr val="tx1"/>
                  </a:solidFill>
                </a:rPr>
                <a:t>11.11cm</a:t>
              </a:r>
            </a:p>
          </p:txBody>
        </p:sp>
        <p:sp>
          <p:nvSpPr>
            <p:cNvPr id="56" name="TextBox 55" hidden="1"/>
            <p:cNvSpPr txBox="1"/>
            <p:nvPr userDrawn="1"/>
          </p:nvSpPr>
          <p:spPr>
            <a:xfrm>
              <a:off x="-630925" y="4499036"/>
              <a:ext cx="399146" cy="123111"/>
            </a:xfrm>
            <a:prstGeom prst="rect">
              <a:avLst/>
            </a:prstGeom>
            <a:noFill/>
          </p:spPr>
          <p:txBody>
            <a:bodyPr wrap="square" lIns="0" tIns="0" rIns="0" bIns="0" rtlCol="0">
              <a:spAutoFit/>
            </a:bodyPr>
            <a:lstStyle/>
            <a:p>
              <a:pPr algn="r"/>
              <a:r>
                <a:rPr lang="en-GB" sz="800">
                  <a:solidFill>
                    <a:schemeClr val="tx1"/>
                  </a:solidFill>
                </a:rPr>
                <a:t>12.70cm</a:t>
              </a:r>
            </a:p>
          </p:txBody>
        </p:sp>
        <p:sp>
          <p:nvSpPr>
            <p:cNvPr id="57" name="TextBox 56" hidden="1"/>
            <p:cNvSpPr txBox="1"/>
            <p:nvPr userDrawn="1"/>
          </p:nvSpPr>
          <p:spPr>
            <a:xfrm>
              <a:off x="-630925" y="5069612"/>
              <a:ext cx="399146" cy="123111"/>
            </a:xfrm>
            <a:prstGeom prst="rect">
              <a:avLst/>
            </a:prstGeom>
            <a:noFill/>
          </p:spPr>
          <p:txBody>
            <a:bodyPr wrap="square" lIns="0" tIns="0" rIns="0" bIns="0" rtlCol="0">
              <a:spAutoFit/>
            </a:bodyPr>
            <a:lstStyle/>
            <a:p>
              <a:pPr algn="r"/>
              <a:r>
                <a:rPr lang="en-GB" sz="800">
                  <a:solidFill>
                    <a:schemeClr val="tx1"/>
                  </a:solidFill>
                </a:rPr>
                <a:t>14.29cm</a:t>
              </a:r>
            </a:p>
          </p:txBody>
        </p:sp>
        <p:sp>
          <p:nvSpPr>
            <p:cNvPr id="58" name="TextBox 57" hidden="1"/>
            <p:cNvSpPr txBox="1"/>
            <p:nvPr userDrawn="1"/>
          </p:nvSpPr>
          <p:spPr>
            <a:xfrm>
              <a:off x="-630925" y="5640188"/>
              <a:ext cx="399146" cy="123111"/>
            </a:xfrm>
            <a:prstGeom prst="rect">
              <a:avLst/>
            </a:prstGeom>
            <a:noFill/>
          </p:spPr>
          <p:txBody>
            <a:bodyPr wrap="square" lIns="0" tIns="0" rIns="0" bIns="0" rtlCol="0">
              <a:spAutoFit/>
            </a:bodyPr>
            <a:lstStyle/>
            <a:p>
              <a:pPr algn="r"/>
              <a:r>
                <a:rPr lang="en-GB" sz="800">
                  <a:solidFill>
                    <a:schemeClr val="tx1"/>
                  </a:solidFill>
                </a:rPr>
                <a:t>15.87cm</a:t>
              </a:r>
            </a:p>
          </p:txBody>
        </p:sp>
        <p:sp>
          <p:nvSpPr>
            <p:cNvPr id="59" name="TextBox 58" hidden="1"/>
            <p:cNvSpPr txBox="1"/>
            <p:nvPr userDrawn="1"/>
          </p:nvSpPr>
          <p:spPr>
            <a:xfrm>
              <a:off x="-630925" y="6060280"/>
              <a:ext cx="399146" cy="123111"/>
            </a:xfrm>
            <a:prstGeom prst="rect">
              <a:avLst/>
            </a:prstGeom>
            <a:noFill/>
          </p:spPr>
          <p:txBody>
            <a:bodyPr wrap="square" lIns="0" tIns="0" rIns="0" bIns="0" rtlCol="0">
              <a:spAutoFit/>
            </a:bodyPr>
            <a:lstStyle/>
            <a:p>
              <a:pPr algn="r"/>
              <a:r>
                <a:rPr lang="en-GB" sz="800">
                  <a:solidFill>
                    <a:schemeClr val="tx1"/>
                  </a:solidFill>
                </a:rPr>
                <a:t>17.00cm</a:t>
              </a:r>
            </a:p>
          </p:txBody>
        </p:sp>
        <p:sp>
          <p:nvSpPr>
            <p:cNvPr id="60" name="TextBox 59" hidden="1"/>
            <p:cNvSpPr txBox="1"/>
            <p:nvPr userDrawn="1"/>
          </p:nvSpPr>
          <p:spPr>
            <a:xfrm>
              <a:off x="298272" y="-435531"/>
              <a:ext cx="407812" cy="123111"/>
            </a:xfrm>
            <a:prstGeom prst="rect">
              <a:avLst/>
            </a:prstGeom>
            <a:noFill/>
          </p:spPr>
          <p:txBody>
            <a:bodyPr wrap="square" lIns="0" tIns="0" rIns="0" bIns="0" rtlCol="0">
              <a:spAutoFit/>
            </a:bodyPr>
            <a:lstStyle/>
            <a:p>
              <a:pPr algn="l"/>
              <a:r>
                <a:rPr lang="en-GB" sz="800">
                  <a:solidFill>
                    <a:schemeClr val="tx1"/>
                  </a:solidFill>
                </a:rPr>
                <a:t>0.75cm</a:t>
              </a:r>
            </a:p>
          </p:txBody>
        </p:sp>
        <p:sp>
          <p:nvSpPr>
            <p:cNvPr id="61" name="TextBox 60" hidden="1"/>
            <p:cNvSpPr txBox="1"/>
            <p:nvPr userDrawn="1"/>
          </p:nvSpPr>
          <p:spPr>
            <a:xfrm>
              <a:off x="1027301" y="-435531"/>
              <a:ext cx="407812" cy="123111"/>
            </a:xfrm>
            <a:prstGeom prst="rect">
              <a:avLst/>
            </a:prstGeom>
            <a:noFill/>
          </p:spPr>
          <p:txBody>
            <a:bodyPr wrap="square" lIns="0" tIns="0" rIns="0" bIns="0" rtlCol="0">
              <a:spAutoFit/>
            </a:bodyPr>
            <a:lstStyle/>
            <a:p>
              <a:pPr algn="l"/>
              <a:r>
                <a:rPr lang="en-GB" sz="800">
                  <a:solidFill>
                    <a:schemeClr val="tx1"/>
                  </a:solidFill>
                </a:rPr>
                <a:t>2.77cm</a:t>
              </a:r>
            </a:p>
          </p:txBody>
        </p:sp>
        <p:sp>
          <p:nvSpPr>
            <p:cNvPr id="62" name="TextBox 61" hidden="1"/>
            <p:cNvSpPr txBox="1"/>
            <p:nvPr userDrawn="1"/>
          </p:nvSpPr>
          <p:spPr>
            <a:xfrm>
              <a:off x="1756329" y="-435531"/>
              <a:ext cx="407812" cy="123111"/>
            </a:xfrm>
            <a:prstGeom prst="rect">
              <a:avLst/>
            </a:prstGeom>
            <a:noFill/>
          </p:spPr>
          <p:txBody>
            <a:bodyPr wrap="square" lIns="0" tIns="0" rIns="0" bIns="0" rtlCol="0">
              <a:spAutoFit/>
            </a:bodyPr>
            <a:lstStyle/>
            <a:p>
              <a:pPr algn="l"/>
              <a:r>
                <a:rPr lang="en-GB" sz="800">
                  <a:solidFill>
                    <a:schemeClr val="tx1"/>
                  </a:solidFill>
                </a:rPr>
                <a:t>4.80cm</a:t>
              </a:r>
            </a:p>
          </p:txBody>
        </p:sp>
        <p:sp>
          <p:nvSpPr>
            <p:cNvPr id="63" name="TextBox 62" hidden="1"/>
            <p:cNvSpPr txBox="1"/>
            <p:nvPr userDrawn="1"/>
          </p:nvSpPr>
          <p:spPr>
            <a:xfrm>
              <a:off x="2485358" y="-435531"/>
              <a:ext cx="407812" cy="123111"/>
            </a:xfrm>
            <a:prstGeom prst="rect">
              <a:avLst/>
            </a:prstGeom>
            <a:noFill/>
          </p:spPr>
          <p:txBody>
            <a:bodyPr wrap="square" lIns="0" tIns="0" rIns="0" bIns="0" rtlCol="0">
              <a:spAutoFit/>
            </a:bodyPr>
            <a:lstStyle/>
            <a:p>
              <a:pPr algn="l"/>
              <a:r>
                <a:rPr lang="en-GB" sz="800">
                  <a:solidFill>
                    <a:schemeClr val="tx1"/>
                  </a:solidFill>
                </a:rPr>
                <a:t>6.82cm</a:t>
              </a:r>
            </a:p>
          </p:txBody>
        </p:sp>
        <p:sp>
          <p:nvSpPr>
            <p:cNvPr id="64" name="TextBox 63" hidden="1"/>
            <p:cNvSpPr txBox="1"/>
            <p:nvPr userDrawn="1"/>
          </p:nvSpPr>
          <p:spPr>
            <a:xfrm>
              <a:off x="3214386" y="-435531"/>
              <a:ext cx="407812" cy="123111"/>
            </a:xfrm>
            <a:prstGeom prst="rect">
              <a:avLst/>
            </a:prstGeom>
            <a:noFill/>
          </p:spPr>
          <p:txBody>
            <a:bodyPr wrap="square" lIns="0" tIns="0" rIns="0" bIns="0" rtlCol="0">
              <a:spAutoFit/>
            </a:bodyPr>
            <a:lstStyle/>
            <a:p>
              <a:pPr algn="l"/>
              <a:r>
                <a:rPr lang="en-GB" sz="800">
                  <a:solidFill>
                    <a:schemeClr val="tx1"/>
                  </a:solidFill>
                </a:rPr>
                <a:t>8.85cm</a:t>
              </a:r>
            </a:p>
          </p:txBody>
        </p:sp>
        <p:sp>
          <p:nvSpPr>
            <p:cNvPr id="65" name="TextBox 64" hidden="1"/>
            <p:cNvSpPr txBox="1"/>
            <p:nvPr userDrawn="1"/>
          </p:nvSpPr>
          <p:spPr>
            <a:xfrm>
              <a:off x="3943415" y="-435531"/>
              <a:ext cx="407812" cy="123111"/>
            </a:xfrm>
            <a:prstGeom prst="rect">
              <a:avLst/>
            </a:prstGeom>
            <a:noFill/>
          </p:spPr>
          <p:txBody>
            <a:bodyPr wrap="square" lIns="0" tIns="0" rIns="0" bIns="0" rtlCol="0">
              <a:spAutoFit/>
            </a:bodyPr>
            <a:lstStyle/>
            <a:p>
              <a:pPr algn="l"/>
              <a:r>
                <a:rPr lang="en-GB" sz="800">
                  <a:solidFill>
                    <a:schemeClr val="tx1"/>
                  </a:solidFill>
                </a:rPr>
                <a:t>10.87cm</a:t>
              </a:r>
            </a:p>
          </p:txBody>
        </p:sp>
        <p:sp>
          <p:nvSpPr>
            <p:cNvPr id="66" name="TextBox 65" hidden="1"/>
            <p:cNvSpPr txBox="1"/>
            <p:nvPr userDrawn="1"/>
          </p:nvSpPr>
          <p:spPr>
            <a:xfrm>
              <a:off x="4672443" y="-435531"/>
              <a:ext cx="407812" cy="123111"/>
            </a:xfrm>
            <a:prstGeom prst="rect">
              <a:avLst/>
            </a:prstGeom>
            <a:noFill/>
          </p:spPr>
          <p:txBody>
            <a:bodyPr wrap="square" lIns="0" tIns="0" rIns="0" bIns="0" rtlCol="0">
              <a:spAutoFit/>
            </a:bodyPr>
            <a:lstStyle/>
            <a:p>
              <a:pPr algn="l"/>
              <a:r>
                <a:rPr lang="en-GB" sz="800">
                  <a:solidFill>
                    <a:schemeClr val="tx1"/>
                  </a:solidFill>
                </a:rPr>
                <a:t>12.90cm</a:t>
              </a:r>
            </a:p>
          </p:txBody>
        </p:sp>
        <p:sp>
          <p:nvSpPr>
            <p:cNvPr id="67" name="TextBox 66" hidden="1"/>
            <p:cNvSpPr txBox="1"/>
            <p:nvPr userDrawn="1"/>
          </p:nvSpPr>
          <p:spPr>
            <a:xfrm>
              <a:off x="5401473" y="-435531"/>
              <a:ext cx="407812" cy="123111"/>
            </a:xfrm>
            <a:prstGeom prst="rect">
              <a:avLst/>
            </a:prstGeom>
            <a:noFill/>
          </p:spPr>
          <p:txBody>
            <a:bodyPr wrap="square" lIns="0" tIns="0" rIns="0" bIns="0" rtlCol="0">
              <a:spAutoFit/>
            </a:bodyPr>
            <a:lstStyle/>
            <a:p>
              <a:pPr algn="l"/>
              <a:r>
                <a:rPr lang="en-GB" sz="800">
                  <a:solidFill>
                    <a:schemeClr val="tx1"/>
                  </a:solidFill>
                </a:rPr>
                <a:t>14.92cm</a:t>
              </a:r>
            </a:p>
          </p:txBody>
        </p:sp>
        <p:sp>
          <p:nvSpPr>
            <p:cNvPr id="68" name="TextBox 67" hidden="1"/>
            <p:cNvSpPr txBox="1"/>
            <p:nvPr userDrawn="1"/>
          </p:nvSpPr>
          <p:spPr>
            <a:xfrm>
              <a:off x="6130500" y="-435531"/>
              <a:ext cx="407812" cy="123111"/>
            </a:xfrm>
            <a:prstGeom prst="rect">
              <a:avLst/>
            </a:prstGeom>
            <a:noFill/>
          </p:spPr>
          <p:txBody>
            <a:bodyPr wrap="square" lIns="0" tIns="0" rIns="0" bIns="0" rtlCol="0">
              <a:spAutoFit/>
            </a:bodyPr>
            <a:lstStyle/>
            <a:p>
              <a:pPr algn="l"/>
              <a:r>
                <a:rPr lang="en-GB" sz="800">
                  <a:solidFill>
                    <a:schemeClr val="tx1"/>
                  </a:solidFill>
                </a:rPr>
                <a:t>16.95cm</a:t>
              </a:r>
            </a:p>
          </p:txBody>
        </p:sp>
        <p:sp>
          <p:nvSpPr>
            <p:cNvPr id="69" name="TextBox 68" hidden="1"/>
            <p:cNvSpPr txBox="1"/>
            <p:nvPr userDrawn="1"/>
          </p:nvSpPr>
          <p:spPr>
            <a:xfrm>
              <a:off x="6859530" y="-435531"/>
              <a:ext cx="407812" cy="123111"/>
            </a:xfrm>
            <a:prstGeom prst="rect">
              <a:avLst/>
            </a:prstGeom>
            <a:noFill/>
          </p:spPr>
          <p:txBody>
            <a:bodyPr wrap="square" lIns="0" tIns="0" rIns="0" bIns="0" rtlCol="0">
              <a:spAutoFit/>
            </a:bodyPr>
            <a:lstStyle/>
            <a:p>
              <a:pPr algn="l"/>
              <a:r>
                <a:rPr lang="en-GB" sz="800">
                  <a:solidFill>
                    <a:schemeClr val="tx1"/>
                  </a:solidFill>
                </a:rPr>
                <a:t>18.97cm</a:t>
              </a:r>
            </a:p>
          </p:txBody>
        </p:sp>
        <p:sp>
          <p:nvSpPr>
            <p:cNvPr id="70" name="TextBox 69" hidden="1"/>
            <p:cNvSpPr txBox="1"/>
            <p:nvPr userDrawn="1"/>
          </p:nvSpPr>
          <p:spPr>
            <a:xfrm>
              <a:off x="7588557" y="-435531"/>
              <a:ext cx="407812" cy="123111"/>
            </a:xfrm>
            <a:prstGeom prst="rect">
              <a:avLst/>
            </a:prstGeom>
            <a:noFill/>
          </p:spPr>
          <p:txBody>
            <a:bodyPr wrap="square" lIns="0" tIns="0" rIns="0" bIns="0" rtlCol="0">
              <a:spAutoFit/>
            </a:bodyPr>
            <a:lstStyle/>
            <a:p>
              <a:pPr algn="l"/>
              <a:r>
                <a:rPr lang="en-GB" sz="800">
                  <a:solidFill>
                    <a:schemeClr val="tx1"/>
                  </a:solidFill>
                </a:rPr>
                <a:t>20.99cm</a:t>
              </a:r>
            </a:p>
          </p:txBody>
        </p:sp>
        <p:sp>
          <p:nvSpPr>
            <p:cNvPr id="71" name="TextBox 70" hidden="1"/>
            <p:cNvSpPr txBox="1"/>
            <p:nvPr userDrawn="1"/>
          </p:nvSpPr>
          <p:spPr>
            <a:xfrm>
              <a:off x="8317584" y="-435531"/>
              <a:ext cx="407812" cy="123111"/>
            </a:xfrm>
            <a:prstGeom prst="rect">
              <a:avLst/>
            </a:prstGeom>
            <a:noFill/>
          </p:spPr>
          <p:txBody>
            <a:bodyPr wrap="square" lIns="0" tIns="0" rIns="0" bIns="0" rtlCol="0">
              <a:spAutoFit/>
            </a:bodyPr>
            <a:lstStyle/>
            <a:p>
              <a:pPr algn="l"/>
              <a:r>
                <a:rPr lang="en-GB" sz="800">
                  <a:solidFill>
                    <a:schemeClr val="tx1"/>
                  </a:solidFill>
                </a:rPr>
                <a:t>23.02cm</a:t>
              </a:r>
            </a:p>
          </p:txBody>
        </p:sp>
        <p:sp>
          <p:nvSpPr>
            <p:cNvPr id="72" name="TextBox 71" hidden="1"/>
            <p:cNvSpPr txBox="1"/>
            <p:nvPr userDrawn="1"/>
          </p:nvSpPr>
          <p:spPr>
            <a:xfrm>
              <a:off x="8444866" y="-292104"/>
              <a:ext cx="407812" cy="123111"/>
            </a:xfrm>
            <a:prstGeom prst="rect">
              <a:avLst/>
            </a:prstGeom>
            <a:noFill/>
          </p:spPr>
          <p:txBody>
            <a:bodyPr wrap="square" lIns="0" tIns="0" rIns="0" bIns="0" rtlCol="0">
              <a:spAutoFit/>
            </a:bodyPr>
            <a:lstStyle/>
            <a:p>
              <a:pPr algn="r"/>
              <a:r>
                <a:rPr lang="en-GB" sz="800">
                  <a:solidFill>
                    <a:schemeClr val="tx1"/>
                  </a:solidFill>
                </a:rPr>
                <a:t>24.64cm</a:t>
              </a:r>
            </a:p>
          </p:txBody>
        </p:sp>
        <p:sp>
          <p:nvSpPr>
            <p:cNvPr id="74" name="TextBox 73" hidden="1"/>
            <p:cNvSpPr txBox="1"/>
            <p:nvPr userDrawn="1"/>
          </p:nvSpPr>
          <p:spPr>
            <a:xfrm>
              <a:off x="7716637" y="-292104"/>
              <a:ext cx="407812" cy="123111"/>
            </a:xfrm>
            <a:prstGeom prst="rect">
              <a:avLst/>
            </a:prstGeom>
            <a:noFill/>
          </p:spPr>
          <p:txBody>
            <a:bodyPr wrap="square" lIns="0" tIns="0" rIns="0" bIns="0" rtlCol="0">
              <a:spAutoFit/>
            </a:bodyPr>
            <a:lstStyle/>
            <a:p>
              <a:pPr algn="r"/>
              <a:r>
                <a:rPr lang="en-GB" sz="800">
                  <a:solidFill>
                    <a:schemeClr val="tx1"/>
                  </a:solidFill>
                </a:rPr>
                <a:t>22.62cm</a:t>
              </a:r>
            </a:p>
          </p:txBody>
        </p:sp>
        <p:sp>
          <p:nvSpPr>
            <p:cNvPr id="75" name="TextBox 74" hidden="1"/>
            <p:cNvSpPr txBox="1"/>
            <p:nvPr userDrawn="1"/>
          </p:nvSpPr>
          <p:spPr>
            <a:xfrm>
              <a:off x="6988408" y="-292104"/>
              <a:ext cx="407812" cy="123111"/>
            </a:xfrm>
            <a:prstGeom prst="rect">
              <a:avLst/>
            </a:prstGeom>
            <a:noFill/>
          </p:spPr>
          <p:txBody>
            <a:bodyPr wrap="square" lIns="0" tIns="0" rIns="0" bIns="0" rtlCol="0">
              <a:spAutoFit/>
            </a:bodyPr>
            <a:lstStyle/>
            <a:p>
              <a:pPr algn="r"/>
              <a:r>
                <a:rPr lang="en-GB" sz="800">
                  <a:solidFill>
                    <a:schemeClr val="tx1"/>
                  </a:solidFill>
                </a:rPr>
                <a:t>20.60cm</a:t>
              </a:r>
            </a:p>
          </p:txBody>
        </p:sp>
        <p:sp>
          <p:nvSpPr>
            <p:cNvPr id="76" name="TextBox 75" hidden="1"/>
            <p:cNvSpPr txBox="1"/>
            <p:nvPr userDrawn="1"/>
          </p:nvSpPr>
          <p:spPr>
            <a:xfrm>
              <a:off x="6260179" y="-292104"/>
              <a:ext cx="407812" cy="123111"/>
            </a:xfrm>
            <a:prstGeom prst="rect">
              <a:avLst/>
            </a:prstGeom>
            <a:noFill/>
          </p:spPr>
          <p:txBody>
            <a:bodyPr wrap="square" lIns="0" tIns="0" rIns="0" bIns="0" rtlCol="0">
              <a:spAutoFit/>
            </a:bodyPr>
            <a:lstStyle/>
            <a:p>
              <a:pPr algn="r"/>
              <a:r>
                <a:rPr lang="en-GB" sz="800">
                  <a:solidFill>
                    <a:schemeClr val="tx1"/>
                  </a:solidFill>
                </a:rPr>
                <a:t>18.57cm</a:t>
              </a:r>
            </a:p>
          </p:txBody>
        </p:sp>
        <p:sp>
          <p:nvSpPr>
            <p:cNvPr id="77" name="TextBox 76" hidden="1"/>
            <p:cNvSpPr txBox="1"/>
            <p:nvPr userDrawn="1"/>
          </p:nvSpPr>
          <p:spPr>
            <a:xfrm>
              <a:off x="5531948" y="-292104"/>
              <a:ext cx="407812" cy="123111"/>
            </a:xfrm>
            <a:prstGeom prst="rect">
              <a:avLst/>
            </a:prstGeom>
            <a:noFill/>
          </p:spPr>
          <p:txBody>
            <a:bodyPr wrap="square" lIns="0" tIns="0" rIns="0" bIns="0" rtlCol="0">
              <a:spAutoFit/>
            </a:bodyPr>
            <a:lstStyle/>
            <a:p>
              <a:pPr algn="r"/>
              <a:r>
                <a:rPr lang="en-GB" sz="800">
                  <a:solidFill>
                    <a:schemeClr val="tx1"/>
                  </a:solidFill>
                </a:rPr>
                <a:t>16.55cm</a:t>
              </a:r>
            </a:p>
          </p:txBody>
        </p:sp>
        <p:sp>
          <p:nvSpPr>
            <p:cNvPr id="78" name="TextBox 77" hidden="1"/>
            <p:cNvSpPr txBox="1"/>
            <p:nvPr userDrawn="1"/>
          </p:nvSpPr>
          <p:spPr>
            <a:xfrm>
              <a:off x="4803718" y="-292104"/>
              <a:ext cx="407812" cy="123111"/>
            </a:xfrm>
            <a:prstGeom prst="rect">
              <a:avLst/>
            </a:prstGeom>
            <a:noFill/>
          </p:spPr>
          <p:txBody>
            <a:bodyPr wrap="square" lIns="0" tIns="0" rIns="0" bIns="0" rtlCol="0">
              <a:spAutoFit/>
            </a:bodyPr>
            <a:lstStyle/>
            <a:p>
              <a:pPr algn="r"/>
              <a:r>
                <a:rPr lang="en-GB" sz="800">
                  <a:solidFill>
                    <a:schemeClr val="tx1"/>
                  </a:solidFill>
                </a:rPr>
                <a:t>14.53cm</a:t>
              </a:r>
            </a:p>
          </p:txBody>
        </p:sp>
        <p:sp>
          <p:nvSpPr>
            <p:cNvPr id="79" name="TextBox 78" hidden="1"/>
            <p:cNvSpPr txBox="1"/>
            <p:nvPr userDrawn="1"/>
          </p:nvSpPr>
          <p:spPr>
            <a:xfrm>
              <a:off x="4075488" y="-292104"/>
              <a:ext cx="407812" cy="123111"/>
            </a:xfrm>
            <a:prstGeom prst="rect">
              <a:avLst/>
            </a:prstGeom>
            <a:noFill/>
          </p:spPr>
          <p:txBody>
            <a:bodyPr wrap="square" lIns="0" tIns="0" rIns="0" bIns="0" rtlCol="0">
              <a:spAutoFit/>
            </a:bodyPr>
            <a:lstStyle/>
            <a:p>
              <a:pPr algn="r"/>
              <a:r>
                <a:rPr lang="en-GB" sz="800">
                  <a:solidFill>
                    <a:schemeClr val="tx1"/>
                  </a:solidFill>
                </a:rPr>
                <a:t>12.51cm</a:t>
              </a:r>
            </a:p>
          </p:txBody>
        </p:sp>
        <p:sp>
          <p:nvSpPr>
            <p:cNvPr id="80" name="TextBox 79" hidden="1"/>
            <p:cNvSpPr txBox="1"/>
            <p:nvPr userDrawn="1"/>
          </p:nvSpPr>
          <p:spPr>
            <a:xfrm>
              <a:off x="3347259" y="-292104"/>
              <a:ext cx="407812" cy="123111"/>
            </a:xfrm>
            <a:prstGeom prst="rect">
              <a:avLst/>
            </a:prstGeom>
            <a:noFill/>
          </p:spPr>
          <p:txBody>
            <a:bodyPr wrap="square" lIns="0" tIns="0" rIns="0" bIns="0" rtlCol="0">
              <a:spAutoFit/>
            </a:bodyPr>
            <a:lstStyle/>
            <a:p>
              <a:pPr algn="r"/>
              <a:r>
                <a:rPr lang="en-GB" sz="800">
                  <a:solidFill>
                    <a:schemeClr val="tx1"/>
                  </a:solidFill>
                </a:rPr>
                <a:t>10.48cm</a:t>
              </a:r>
            </a:p>
          </p:txBody>
        </p:sp>
        <p:sp>
          <p:nvSpPr>
            <p:cNvPr id="81" name="TextBox 80" hidden="1"/>
            <p:cNvSpPr txBox="1"/>
            <p:nvPr userDrawn="1"/>
          </p:nvSpPr>
          <p:spPr>
            <a:xfrm>
              <a:off x="2619029" y="-292104"/>
              <a:ext cx="407812" cy="123111"/>
            </a:xfrm>
            <a:prstGeom prst="rect">
              <a:avLst/>
            </a:prstGeom>
            <a:noFill/>
          </p:spPr>
          <p:txBody>
            <a:bodyPr wrap="square" lIns="0" tIns="0" rIns="0" bIns="0" rtlCol="0">
              <a:spAutoFit/>
            </a:bodyPr>
            <a:lstStyle/>
            <a:p>
              <a:pPr algn="r"/>
              <a:r>
                <a:rPr lang="en-GB" sz="800">
                  <a:solidFill>
                    <a:schemeClr val="tx1"/>
                  </a:solidFill>
                </a:rPr>
                <a:t>8.46cm</a:t>
              </a:r>
            </a:p>
          </p:txBody>
        </p:sp>
        <p:sp>
          <p:nvSpPr>
            <p:cNvPr id="82" name="TextBox 81" hidden="1"/>
            <p:cNvSpPr txBox="1"/>
            <p:nvPr userDrawn="1"/>
          </p:nvSpPr>
          <p:spPr>
            <a:xfrm>
              <a:off x="1890799" y="-292104"/>
              <a:ext cx="407812" cy="123111"/>
            </a:xfrm>
            <a:prstGeom prst="rect">
              <a:avLst/>
            </a:prstGeom>
            <a:noFill/>
          </p:spPr>
          <p:txBody>
            <a:bodyPr wrap="square" lIns="0" tIns="0" rIns="0" bIns="0" rtlCol="0">
              <a:spAutoFit/>
            </a:bodyPr>
            <a:lstStyle/>
            <a:p>
              <a:pPr algn="r"/>
              <a:r>
                <a:rPr lang="en-GB" sz="800">
                  <a:solidFill>
                    <a:schemeClr val="tx1"/>
                  </a:solidFill>
                </a:rPr>
                <a:t>6.44cm</a:t>
              </a:r>
            </a:p>
          </p:txBody>
        </p:sp>
        <p:sp>
          <p:nvSpPr>
            <p:cNvPr id="83" name="TextBox 82" hidden="1"/>
            <p:cNvSpPr txBox="1"/>
            <p:nvPr userDrawn="1"/>
          </p:nvSpPr>
          <p:spPr>
            <a:xfrm>
              <a:off x="1162569" y="-292104"/>
              <a:ext cx="407812" cy="123111"/>
            </a:xfrm>
            <a:prstGeom prst="rect">
              <a:avLst/>
            </a:prstGeom>
            <a:noFill/>
          </p:spPr>
          <p:txBody>
            <a:bodyPr wrap="square" lIns="0" tIns="0" rIns="0" bIns="0" rtlCol="0">
              <a:spAutoFit/>
            </a:bodyPr>
            <a:lstStyle/>
            <a:p>
              <a:pPr algn="r"/>
              <a:r>
                <a:rPr lang="en-GB" sz="800">
                  <a:solidFill>
                    <a:schemeClr val="tx1"/>
                  </a:solidFill>
                </a:rPr>
                <a:t>4.42cm</a:t>
              </a:r>
            </a:p>
          </p:txBody>
        </p:sp>
        <p:sp>
          <p:nvSpPr>
            <p:cNvPr id="84" name="TextBox 83" hidden="1"/>
            <p:cNvSpPr txBox="1"/>
            <p:nvPr userDrawn="1"/>
          </p:nvSpPr>
          <p:spPr>
            <a:xfrm>
              <a:off x="434340" y="-292104"/>
              <a:ext cx="407812" cy="123111"/>
            </a:xfrm>
            <a:prstGeom prst="rect">
              <a:avLst/>
            </a:prstGeom>
            <a:noFill/>
          </p:spPr>
          <p:txBody>
            <a:bodyPr wrap="square" lIns="0" tIns="0" rIns="0" bIns="0" rtlCol="0">
              <a:spAutoFit/>
            </a:bodyPr>
            <a:lstStyle/>
            <a:p>
              <a:pPr algn="r"/>
              <a:r>
                <a:rPr lang="en-GB" sz="800">
                  <a:solidFill>
                    <a:schemeClr val="tx1"/>
                  </a:solidFill>
                </a:rPr>
                <a:t>2.39cm</a:t>
              </a:r>
            </a:p>
          </p:txBody>
        </p:sp>
        <p:cxnSp>
          <p:nvCxnSpPr>
            <p:cNvPr id="5" name="Straight Connector 4" hidden="1"/>
            <p:cNvCxnSpPr/>
            <p:nvPr userDrawn="1"/>
          </p:nvCxnSpPr>
          <p:spPr>
            <a:xfrm>
              <a:off x="270000"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hidden="1"/>
            <p:cNvSpPr txBox="1"/>
            <p:nvPr userDrawn="1"/>
          </p:nvSpPr>
          <p:spPr>
            <a:xfrm>
              <a:off x="-990600" y="5763299"/>
              <a:ext cx="758820" cy="123111"/>
            </a:xfrm>
            <a:prstGeom prst="rect">
              <a:avLst/>
            </a:prstGeom>
            <a:noFill/>
          </p:spPr>
          <p:txBody>
            <a:bodyPr wrap="square" lIns="0" tIns="0" rIns="0" bIns="0" rtlCol="0">
              <a:spAutoFit/>
            </a:bodyPr>
            <a:lstStyle/>
            <a:p>
              <a:pPr algn="r"/>
              <a:r>
                <a:rPr lang="en-GB" sz="800">
                  <a:solidFill>
                    <a:schemeClr val="tx1"/>
                  </a:solidFill>
                </a:rPr>
                <a:t>Content Bottom</a:t>
              </a:r>
            </a:p>
          </p:txBody>
        </p:sp>
        <p:sp>
          <p:nvSpPr>
            <p:cNvPr id="86" name="TextBox 85" hidden="1"/>
            <p:cNvSpPr txBox="1"/>
            <p:nvPr userDrawn="1"/>
          </p:nvSpPr>
          <p:spPr>
            <a:xfrm>
              <a:off x="-990600" y="1769267"/>
              <a:ext cx="758820" cy="123111"/>
            </a:xfrm>
            <a:prstGeom prst="rect">
              <a:avLst/>
            </a:prstGeom>
            <a:noFill/>
          </p:spPr>
          <p:txBody>
            <a:bodyPr wrap="square" lIns="0" tIns="0" rIns="0" bIns="0" rtlCol="0">
              <a:spAutoFit/>
            </a:bodyPr>
            <a:lstStyle/>
            <a:p>
              <a:pPr algn="r"/>
              <a:r>
                <a:rPr lang="en-GB" sz="800">
                  <a:solidFill>
                    <a:schemeClr val="tx1"/>
                  </a:solidFill>
                </a:rPr>
                <a:t>Content Top</a:t>
              </a:r>
            </a:p>
          </p:txBody>
        </p:sp>
        <p:sp>
          <p:nvSpPr>
            <p:cNvPr id="87" name="TextBox 86" hidden="1"/>
            <p:cNvSpPr txBox="1"/>
            <p:nvPr userDrawn="1"/>
          </p:nvSpPr>
          <p:spPr>
            <a:xfrm>
              <a:off x="-990600" y="1198691"/>
              <a:ext cx="758820" cy="246221"/>
            </a:xfrm>
            <a:prstGeom prst="rect">
              <a:avLst/>
            </a:prstGeom>
            <a:noFill/>
          </p:spPr>
          <p:txBody>
            <a:bodyPr wrap="square" lIns="0" tIns="0" rIns="0" bIns="0" rtlCol="0">
              <a:spAutoFit/>
            </a:bodyPr>
            <a:lstStyle/>
            <a:p>
              <a:pPr algn="r"/>
              <a:r>
                <a:rPr lang="en-GB" sz="800">
                  <a:solidFill>
                    <a:schemeClr val="tx1"/>
                  </a:solidFill>
                </a:rPr>
                <a:t>Heading Baseline</a:t>
              </a:r>
            </a:p>
          </p:txBody>
        </p:sp>
        <p:sp>
          <p:nvSpPr>
            <p:cNvPr id="88" name="TextBox 87" hidden="1"/>
            <p:cNvSpPr txBox="1"/>
            <p:nvPr userDrawn="1"/>
          </p:nvSpPr>
          <p:spPr>
            <a:xfrm>
              <a:off x="-632460" y="-297180"/>
              <a:ext cx="775293" cy="123111"/>
            </a:xfrm>
            <a:prstGeom prst="rect">
              <a:avLst/>
            </a:prstGeom>
            <a:noFill/>
          </p:spPr>
          <p:txBody>
            <a:bodyPr wrap="square" lIns="0" tIns="0" rIns="0" bIns="0" rtlCol="0">
              <a:spAutoFit/>
            </a:bodyPr>
            <a:lstStyle/>
            <a:p>
              <a:pPr algn="r"/>
              <a:r>
                <a:rPr lang="en-GB" sz="800">
                  <a:solidFill>
                    <a:schemeClr val="tx1"/>
                  </a:solidFill>
                </a:rPr>
                <a:t>Left Margin</a:t>
              </a:r>
            </a:p>
          </p:txBody>
        </p:sp>
        <p:sp>
          <p:nvSpPr>
            <p:cNvPr id="89" name="TextBox 88" hidden="1"/>
            <p:cNvSpPr txBox="1"/>
            <p:nvPr userDrawn="1"/>
          </p:nvSpPr>
          <p:spPr>
            <a:xfrm>
              <a:off x="8907866" y="-297180"/>
              <a:ext cx="594274" cy="123111"/>
            </a:xfrm>
            <a:prstGeom prst="rect">
              <a:avLst/>
            </a:prstGeom>
            <a:noFill/>
          </p:spPr>
          <p:txBody>
            <a:bodyPr wrap="square" lIns="0" tIns="0" rIns="0" bIns="0" rtlCol="0">
              <a:spAutoFit/>
            </a:bodyPr>
            <a:lstStyle/>
            <a:p>
              <a:pPr algn="l"/>
              <a:r>
                <a:rPr lang="en-GB" sz="800">
                  <a:solidFill>
                    <a:schemeClr val="tx1"/>
                  </a:solidFill>
                </a:rPr>
                <a:t>Right Margin</a:t>
              </a:r>
            </a:p>
          </p:txBody>
        </p:sp>
      </p:grpSp>
      <p:sp>
        <p:nvSpPr>
          <p:cNvPr id="91" name="Title Placeholder 1"/>
          <p:cNvSpPr>
            <a:spLocks noGrp="1"/>
          </p:cNvSpPr>
          <p:nvPr>
            <p:ph type="title"/>
          </p:nvPr>
        </p:nvSpPr>
        <p:spPr>
          <a:xfrm>
            <a:off x="268288" y="288925"/>
            <a:ext cx="8597899" cy="847725"/>
          </a:xfrm>
          <a:prstGeom prst="rect">
            <a:avLst/>
          </a:prstGeom>
        </p:spPr>
        <p:txBody>
          <a:bodyPr vert="horz" lIns="0" tIns="0" rIns="0" bIns="0" rtlCol="0" anchor="t">
            <a:noAutofit/>
          </a:bodyPr>
          <a:lstStyle/>
          <a:p>
            <a:r>
              <a:rPr lang="en-US"/>
              <a:t>Click to edit Master title style</a:t>
            </a:r>
            <a:endParaRPr lang="en-GB"/>
          </a:p>
        </p:txBody>
      </p:sp>
      <p:sp>
        <p:nvSpPr>
          <p:cNvPr id="92" name="Text Placeholder 2"/>
          <p:cNvSpPr>
            <a:spLocks noGrp="1"/>
          </p:cNvSpPr>
          <p:nvPr>
            <p:ph type="body" idx="1"/>
          </p:nvPr>
        </p:nvSpPr>
        <p:spPr>
          <a:xfrm>
            <a:off x="270000" y="1706564"/>
            <a:ext cx="8600156" cy="400685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93" name="Straight Connector 92"/>
          <p:cNvCxnSpPr/>
          <p:nvPr/>
        </p:nvCxnSpPr>
        <p:spPr>
          <a:xfrm>
            <a:off x="0" y="6121816"/>
            <a:ext cx="9144000" cy="0"/>
          </a:xfrm>
          <a:prstGeom prst="line">
            <a:avLst/>
          </a:prstGeom>
          <a:ln w="190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94" name="Slide Number Placeholder 5"/>
          <p:cNvSpPr>
            <a:spLocks noGrp="1"/>
          </p:cNvSpPr>
          <p:nvPr>
            <p:ph type="sldNum" sz="quarter" idx="4"/>
          </p:nvPr>
        </p:nvSpPr>
        <p:spPr>
          <a:xfrm>
            <a:off x="8142685" y="6399213"/>
            <a:ext cx="727472"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a:p>
        </p:txBody>
      </p:sp>
    </p:spTree>
    <p:extLst>
      <p:ext uri="{BB962C8B-B14F-4D97-AF65-F5344CB8AC3E}">
        <p14:creationId xmlns:p14="http://schemas.microsoft.com/office/powerpoint/2010/main" val="3680662798"/>
      </p:ext>
    </p:extLst>
  </p:cSld>
  <p:clrMap bg1="lt1" tx1="dk1" bg2="lt2" tx2="dk2" accent1="accent1" accent2="accent2" accent3="accent3" accent4="accent4" accent5="accent5" accent6="accent6" hlink="hlink" folHlink="folHlink"/>
  <p:sldLayoutIdLst>
    <p:sldLayoutId id="2147483683" r:id="rId1"/>
    <p:sldLayoutId id="2147483727" r:id="rId2"/>
    <p:sldLayoutId id="2147483649" r:id="rId3"/>
    <p:sldLayoutId id="2147483728" r:id="rId4"/>
    <p:sldLayoutId id="2147483697" r:id="rId5"/>
    <p:sldLayoutId id="2147483696" r:id="rId6"/>
    <p:sldLayoutId id="2147483668" r:id="rId7"/>
    <p:sldLayoutId id="2147483659" r:id="rId8"/>
    <p:sldLayoutId id="2147483721" r:id="rId9"/>
    <p:sldLayoutId id="2147483722" r:id="rId10"/>
    <p:sldLayoutId id="2147483726" r:id="rId11"/>
    <p:sldLayoutId id="2147483725" r:id="rId12"/>
    <p:sldLayoutId id="2147483738"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4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4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4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4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70" userDrawn="1">
          <p15:clr>
            <a:srgbClr val="A4A3A4"/>
          </p15:clr>
        </p15:guide>
        <p15:guide id="2" orient="horz" pos="2159" userDrawn="1">
          <p15:clr>
            <a:srgbClr val="A4A3A4"/>
          </p15:clr>
        </p15:guide>
        <p15:guide id="3" pos="543" userDrawn="1">
          <p15:clr>
            <a:srgbClr val="A4A3A4"/>
          </p15:clr>
        </p15:guide>
        <p15:guide id="4" pos="629" userDrawn="1">
          <p15:clr>
            <a:srgbClr val="A4A3A4"/>
          </p15:clr>
        </p15:guide>
        <p15:guide id="5" pos="1002" userDrawn="1">
          <p15:clr>
            <a:srgbClr val="A4A3A4"/>
          </p15:clr>
        </p15:guide>
        <p15:guide id="6" pos="1088" userDrawn="1">
          <p15:clr>
            <a:srgbClr val="A4A3A4"/>
          </p15:clr>
        </p15:guide>
        <p15:guide id="7" pos="1460" userDrawn="1">
          <p15:clr>
            <a:srgbClr val="A4A3A4"/>
          </p15:clr>
        </p15:guide>
        <p15:guide id="8" pos="1548" userDrawn="1">
          <p15:clr>
            <a:srgbClr val="A4A3A4"/>
          </p15:clr>
        </p15:guide>
        <p15:guide id="9" pos="1919" userDrawn="1">
          <p15:clr>
            <a:srgbClr val="A4A3A4"/>
          </p15:clr>
        </p15:guide>
        <p15:guide id="10" pos="2007" userDrawn="1">
          <p15:clr>
            <a:srgbClr val="A4A3A4"/>
          </p15:clr>
        </p15:guide>
        <p15:guide id="11" pos="2378" userDrawn="1">
          <p15:clr>
            <a:srgbClr val="A4A3A4"/>
          </p15:clr>
        </p15:guide>
        <p15:guide id="12" pos="2466" userDrawn="1">
          <p15:clr>
            <a:srgbClr val="A4A3A4"/>
          </p15:clr>
        </p15:guide>
        <p15:guide id="13" pos="2835" userDrawn="1">
          <p15:clr>
            <a:srgbClr val="A4A3A4"/>
          </p15:clr>
        </p15:guide>
        <p15:guide id="14" pos="2925" userDrawn="1">
          <p15:clr>
            <a:srgbClr val="A4A3A4"/>
          </p15:clr>
        </p15:guide>
        <p15:guide id="15" pos="3294" userDrawn="1">
          <p15:clr>
            <a:srgbClr val="A4A3A4"/>
          </p15:clr>
        </p15:guide>
        <p15:guide id="16" pos="3384" userDrawn="1">
          <p15:clr>
            <a:srgbClr val="A4A3A4"/>
          </p15:clr>
        </p15:guide>
        <p15:guide id="17" pos="3843" userDrawn="1">
          <p15:clr>
            <a:srgbClr val="A4A3A4"/>
          </p15:clr>
        </p15:guide>
        <p15:guide id="18" pos="3753" userDrawn="1">
          <p15:clr>
            <a:srgbClr val="A4A3A4"/>
          </p15:clr>
        </p15:guide>
        <p15:guide id="19" pos="4212" userDrawn="1">
          <p15:clr>
            <a:srgbClr val="A4A3A4"/>
          </p15:clr>
        </p15:guide>
        <p15:guide id="20" pos="4302" userDrawn="1">
          <p15:clr>
            <a:srgbClr val="A4A3A4"/>
          </p15:clr>
        </p15:guide>
        <p15:guide id="21" pos="4671" userDrawn="1">
          <p15:clr>
            <a:srgbClr val="A4A3A4"/>
          </p15:clr>
        </p15:guide>
        <p15:guide id="22" pos="4761" userDrawn="1">
          <p15:clr>
            <a:srgbClr val="A4A3A4"/>
          </p15:clr>
        </p15:guide>
        <p15:guide id="23" pos="5129" userDrawn="1">
          <p15:clr>
            <a:srgbClr val="A4A3A4"/>
          </p15:clr>
        </p15:guide>
        <p15:guide id="24" pos="5220" userDrawn="1">
          <p15:clr>
            <a:srgbClr val="A4A3A4"/>
          </p15:clr>
        </p15:guide>
        <p15:guide id="25" pos="5588" userDrawn="1">
          <p15:clr>
            <a:srgbClr val="A4A3A4"/>
          </p15:clr>
        </p15:guide>
        <p15:guide id="26" orient="horz" pos="1799" userDrawn="1">
          <p15:clr>
            <a:srgbClr val="A4A3A4"/>
          </p15:clr>
        </p15:guide>
        <p15:guide id="27" orient="horz" pos="1437" userDrawn="1">
          <p15:clr>
            <a:srgbClr val="A4A3A4"/>
          </p15:clr>
        </p15:guide>
        <p15:guide id="28" orient="horz" pos="1077" userDrawn="1">
          <p15:clr>
            <a:srgbClr val="A4A3A4"/>
          </p15:clr>
        </p15:guide>
        <p15:guide id="29" orient="horz" pos="717" userDrawn="1">
          <p15:clr>
            <a:srgbClr val="A4A3A4"/>
          </p15:clr>
        </p15:guide>
        <p15:guide id="30" orient="horz" pos="2519" userDrawn="1">
          <p15:clr>
            <a:srgbClr val="A4A3A4"/>
          </p15:clr>
        </p15:guide>
        <p15:guide id="31" orient="horz" pos="2879" userDrawn="1">
          <p15:clr>
            <a:srgbClr val="A4A3A4"/>
          </p15:clr>
        </p15:guide>
        <p15:guide id="32" orient="horz" pos="3240" userDrawn="1">
          <p15:clr>
            <a:srgbClr val="A4A3A4"/>
          </p15:clr>
        </p15:guide>
        <p15:guide id="33" orient="horz" pos="3600" userDrawn="1">
          <p15:clr>
            <a:srgbClr val="A4A3A4"/>
          </p15:clr>
        </p15:guide>
        <p15:guide id="34" orient="horz" pos="3855" userDrawn="1">
          <p15:clr>
            <a:srgbClr val="A4A3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0" name="Picture 89" descr="logo-03.png"/>
          <p:cNvPicPr>
            <a:picLocks noChangeAspect="1"/>
          </p:cNvPicPr>
          <p:nvPr userDrawn="1"/>
        </p:nvPicPr>
        <p:blipFill>
          <a:blip r:embed="rId7">
            <a:alphaModFix/>
            <a:extLst>
              <a:ext uri="{28A0092B-C50C-407E-A947-70E740481C1C}">
                <a14:useLocalDpi xmlns:a14="http://schemas.microsoft.com/office/drawing/2010/main" val="0"/>
              </a:ext>
            </a:extLst>
          </a:blip>
          <a:stretch>
            <a:fillRect/>
          </a:stretch>
        </p:blipFill>
        <p:spPr>
          <a:xfrm>
            <a:off x="206293" y="6328278"/>
            <a:ext cx="4329415" cy="324431"/>
          </a:xfrm>
          <a:prstGeom prst="rect">
            <a:avLst/>
          </a:prstGeom>
        </p:spPr>
      </p:pic>
      <p:grpSp>
        <p:nvGrpSpPr>
          <p:cNvPr id="4" name="Group 3" hidden="1"/>
          <p:cNvGrpSpPr/>
          <p:nvPr/>
        </p:nvGrpSpPr>
        <p:grpSpPr>
          <a:xfrm>
            <a:off x="-990600" y="-445725"/>
            <a:ext cx="10492740" cy="6629116"/>
            <a:chOff x="-990600" y="-445725"/>
            <a:chExt cx="10492740" cy="6629116"/>
          </a:xfrm>
        </p:grpSpPr>
        <p:cxnSp>
          <p:nvCxnSpPr>
            <p:cNvPr id="12" name="Straight Connector 11" hidden="1"/>
            <p:cNvCxnSpPr/>
            <p:nvPr userDrawn="1"/>
          </p:nvCxnSpPr>
          <p:spPr>
            <a:xfrm>
              <a:off x="8870157"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8" name="Straight Connector 7" hidden="1"/>
            <p:cNvCxnSpPr/>
            <p:nvPr userDrawn="1"/>
          </p:nvCxnSpPr>
          <p:spPr>
            <a:xfrm>
              <a:off x="-192150" y="1138238"/>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4" name="Straight Connector 13" hidden="1"/>
            <p:cNvCxnSpPr/>
            <p:nvPr userDrawn="1"/>
          </p:nvCxnSpPr>
          <p:spPr>
            <a:xfrm>
              <a:off x="-192150" y="1710267"/>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hidden="1"/>
            <p:cNvCxnSpPr/>
            <p:nvPr userDrawn="1"/>
          </p:nvCxnSpPr>
          <p:spPr>
            <a:xfrm>
              <a:off x="-192150" y="6120000"/>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3" name="TextBox 12" hidden="1"/>
            <p:cNvSpPr txBox="1"/>
            <p:nvPr userDrawn="1"/>
          </p:nvSpPr>
          <p:spPr>
            <a:xfrm>
              <a:off x="-630925" y="1075580"/>
              <a:ext cx="399146" cy="123111"/>
            </a:xfrm>
            <a:prstGeom prst="rect">
              <a:avLst/>
            </a:prstGeom>
            <a:noFill/>
          </p:spPr>
          <p:txBody>
            <a:bodyPr wrap="square" lIns="0" tIns="0" rIns="0" bIns="0" rtlCol="0">
              <a:spAutoFit/>
            </a:bodyPr>
            <a:lstStyle/>
            <a:p>
              <a:pPr algn="r"/>
              <a:r>
                <a:rPr lang="en-GB" sz="800">
                  <a:solidFill>
                    <a:schemeClr val="tx1"/>
                  </a:solidFill>
                </a:rPr>
                <a:t>3.16cm</a:t>
              </a:r>
            </a:p>
          </p:txBody>
        </p:sp>
        <p:cxnSp>
          <p:nvCxnSpPr>
            <p:cNvPr id="21" name="Straight Connector 20" hidden="1"/>
            <p:cNvCxnSpPr/>
            <p:nvPr userDrawn="1"/>
          </p:nvCxnSpPr>
          <p:spPr>
            <a:xfrm>
              <a:off x="-192150" y="2282296"/>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2" name="Straight Connector 21" hidden="1"/>
            <p:cNvCxnSpPr/>
            <p:nvPr userDrawn="1"/>
          </p:nvCxnSpPr>
          <p:spPr>
            <a:xfrm>
              <a:off x="-192150" y="2854325"/>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hidden="1"/>
            <p:cNvCxnSpPr/>
            <p:nvPr userDrawn="1"/>
          </p:nvCxnSpPr>
          <p:spPr>
            <a:xfrm>
              <a:off x="-192150" y="3426354"/>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4" name="Straight Connector 23" hidden="1"/>
            <p:cNvCxnSpPr/>
            <p:nvPr userDrawn="1"/>
          </p:nvCxnSpPr>
          <p:spPr>
            <a:xfrm>
              <a:off x="-192150" y="3998383"/>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5" name="Straight Connector 24" hidden="1"/>
            <p:cNvCxnSpPr/>
            <p:nvPr userDrawn="1"/>
          </p:nvCxnSpPr>
          <p:spPr>
            <a:xfrm>
              <a:off x="-192150" y="4570412"/>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6" name="Straight Connector 25" hidden="1"/>
            <p:cNvCxnSpPr/>
            <p:nvPr userDrawn="1"/>
          </p:nvCxnSpPr>
          <p:spPr>
            <a:xfrm>
              <a:off x="-192150" y="5142441"/>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hidden="1"/>
            <p:cNvCxnSpPr/>
            <p:nvPr userDrawn="1"/>
          </p:nvCxnSpPr>
          <p:spPr>
            <a:xfrm>
              <a:off x="-192150" y="5714470"/>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9" name="Straight Connector 28" hidden="1"/>
            <p:cNvCxnSpPr/>
            <p:nvPr userDrawn="1"/>
          </p:nvCxnSpPr>
          <p:spPr>
            <a:xfrm>
              <a:off x="862013"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0" name="Straight Connector 29" hidden="1"/>
            <p:cNvCxnSpPr/>
            <p:nvPr userDrawn="1"/>
          </p:nvCxnSpPr>
          <p:spPr>
            <a:xfrm>
              <a:off x="1590026"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1" name="Straight Connector 30" hidden="1"/>
            <p:cNvCxnSpPr/>
            <p:nvPr userDrawn="1"/>
          </p:nvCxnSpPr>
          <p:spPr>
            <a:xfrm>
              <a:off x="231803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2" name="Straight Connector 31" hidden="1"/>
            <p:cNvCxnSpPr/>
            <p:nvPr userDrawn="1"/>
          </p:nvCxnSpPr>
          <p:spPr>
            <a:xfrm>
              <a:off x="304605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3" name="Straight Connector 32" hidden="1"/>
            <p:cNvCxnSpPr/>
            <p:nvPr userDrawn="1"/>
          </p:nvCxnSpPr>
          <p:spPr>
            <a:xfrm>
              <a:off x="377406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4" name="Straight Connector 33" hidden="1"/>
            <p:cNvCxnSpPr/>
            <p:nvPr userDrawn="1"/>
          </p:nvCxnSpPr>
          <p:spPr>
            <a:xfrm>
              <a:off x="450207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5" name="Straight Connector 34" hidden="1"/>
            <p:cNvCxnSpPr/>
            <p:nvPr userDrawn="1"/>
          </p:nvCxnSpPr>
          <p:spPr>
            <a:xfrm>
              <a:off x="523009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6" name="Straight Connector 35" hidden="1"/>
            <p:cNvCxnSpPr/>
            <p:nvPr userDrawn="1"/>
          </p:nvCxnSpPr>
          <p:spPr>
            <a:xfrm>
              <a:off x="5958104"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7" name="Straight Connector 36" hidden="1"/>
            <p:cNvCxnSpPr/>
            <p:nvPr userDrawn="1"/>
          </p:nvCxnSpPr>
          <p:spPr>
            <a:xfrm>
              <a:off x="6686117"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8" name="Straight Connector 37" hidden="1"/>
            <p:cNvCxnSpPr/>
            <p:nvPr userDrawn="1"/>
          </p:nvCxnSpPr>
          <p:spPr>
            <a:xfrm>
              <a:off x="741413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9" name="Straight Connector 38" hidden="1"/>
            <p:cNvCxnSpPr/>
            <p:nvPr userDrawn="1"/>
          </p:nvCxnSpPr>
          <p:spPr>
            <a:xfrm>
              <a:off x="8142143"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0" name="Straight Connector 39" hidden="1"/>
            <p:cNvCxnSpPr/>
            <p:nvPr userDrawn="1"/>
          </p:nvCxnSpPr>
          <p:spPr>
            <a:xfrm>
              <a:off x="8286750"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1" name="Straight Connector 40" hidden="1"/>
            <p:cNvCxnSpPr/>
            <p:nvPr userDrawn="1"/>
          </p:nvCxnSpPr>
          <p:spPr>
            <a:xfrm>
              <a:off x="7557953"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2" name="Straight Connector 41" hidden="1"/>
            <p:cNvCxnSpPr/>
            <p:nvPr userDrawn="1"/>
          </p:nvCxnSpPr>
          <p:spPr>
            <a:xfrm>
              <a:off x="6829158"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3" name="Straight Connector 42" hidden="1"/>
            <p:cNvCxnSpPr/>
            <p:nvPr userDrawn="1"/>
          </p:nvCxnSpPr>
          <p:spPr>
            <a:xfrm>
              <a:off x="6100362"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4" name="Straight Connector 43" hidden="1"/>
            <p:cNvCxnSpPr/>
            <p:nvPr userDrawn="1"/>
          </p:nvCxnSpPr>
          <p:spPr>
            <a:xfrm>
              <a:off x="5371567"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5" name="Straight Connector 44" hidden="1"/>
            <p:cNvCxnSpPr/>
            <p:nvPr userDrawn="1"/>
          </p:nvCxnSpPr>
          <p:spPr>
            <a:xfrm>
              <a:off x="4642772"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6" name="Straight Connector 45" hidden="1"/>
            <p:cNvCxnSpPr/>
            <p:nvPr userDrawn="1"/>
          </p:nvCxnSpPr>
          <p:spPr>
            <a:xfrm>
              <a:off x="3913976"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7" name="Straight Connector 46" hidden="1"/>
            <p:cNvCxnSpPr/>
            <p:nvPr userDrawn="1"/>
          </p:nvCxnSpPr>
          <p:spPr>
            <a:xfrm>
              <a:off x="3185181"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8" name="Straight Connector 47" hidden="1"/>
            <p:cNvCxnSpPr/>
            <p:nvPr userDrawn="1"/>
          </p:nvCxnSpPr>
          <p:spPr>
            <a:xfrm>
              <a:off x="2456386"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9" name="Straight Connector 48" hidden="1"/>
            <p:cNvCxnSpPr/>
            <p:nvPr userDrawn="1"/>
          </p:nvCxnSpPr>
          <p:spPr>
            <a:xfrm>
              <a:off x="1727591"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50" name="Straight Connector 49" hidden="1"/>
            <p:cNvCxnSpPr/>
            <p:nvPr userDrawn="1"/>
          </p:nvCxnSpPr>
          <p:spPr>
            <a:xfrm>
              <a:off x="998795"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51" name="TextBox 50" hidden="1"/>
            <p:cNvSpPr txBox="1"/>
            <p:nvPr userDrawn="1"/>
          </p:nvSpPr>
          <p:spPr>
            <a:xfrm>
              <a:off x="-630925" y="1646156"/>
              <a:ext cx="399146" cy="123111"/>
            </a:xfrm>
            <a:prstGeom prst="rect">
              <a:avLst/>
            </a:prstGeom>
            <a:noFill/>
          </p:spPr>
          <p:txBody>
            <a:bodyPr wrap="square" lIns="0" tIns="0" rIns="0" bIns="0" rtlCol="0">
              <a:spAutoFit/>
            </a:bodyPr>
            <a:lstStyle/>
            <a:p>
              <a:pPr algn="r"/>
              <a:r>
                <a:rPr lang="en-GB" sz="800">
                  <a:solidFill>
                    <a:schemeClr val="tx1"/>
                  </a:solidFill>
                </a:rPr>
                <a:t>4.75cm</a:t>
              </a:r>
            </a:p>
          </p:txBody>
        </p:sp>
        <p:sp>
          <p:nvSpPr>
            <p:cNvPr id="52" name="TextBox 51" hidden="1"/>
            <p:cNvSpPr txBox="1"/>
            <p:nvPr userDrawn="1"/>
          </p:nvSpPr>
          <p:spPr>
            <a:xfrm>
              <a:off x="-630925" y="2216732"/>
              <a:ext cx="399146" cy="123111"/>
            </a:xfrm>
            <a:prstGeom prst="rect">
              <a:avLst/>
            </a:prstGeom>
            <a:noFill/>
          </p:spPr>
          <p:txBody>
            <a:bodyPr wrap="square" lIns="0" tIns="0" rIns="0" bIns="0" rtlCol="0">
              <a:spAutoFit/>
            </a:bodyPr>
            <a:lstStyle/>
            <a:p>
              <a:pPr algn="r"/>
              <a:r>
                <a:rPr lang="en-GB" sz="800">
                  <a:solidFill>
                    <a:schemeClr val="tx1"/>
                  </a:solidFill>
                </a:rPr>
                <a:t>6.34cm</a:t>
              </a:r>
            </a:p>
          </p:txBody>
        </p:sp>
        <p:sp>
          <p:nvSpPr>
            <p:cNvPr id="53" name="TextBox 52" hidden="1"/>
            <p:cNvSpPr txBox="1"/>
            <p:nvPr userDrawn="1"/>
          </p:nvSpPr>
          <p:spPr>
            <a:xfrm>
              <a:off x="-630925" y="2787308"/>
              <a:ext cx="399146" cy="123111"/>
            </a:xfrm>
            <a:prstGeom prst="rect">
              <a:avLst/>
            </a:prstGeom>
            <a:noFill/>
          </p:spPr>
          <p:txBody>
            <a:bodyPr wrap="square" lIns="0" tIns="0" rIns="0" bIns="0" rtlCol="0">
              <a:spAutoFit/>
            </a:bodyPr>
            <a:lstStyle/>
            <a:p>
              <a:pPr algn="r"/>
              <a:r>
                <a:rPr lang="en-GB" sz="800">
                  <a:solidFill>
                    <a:schemeClr val="tx1"/>
                  </a:solidFill>
                </a:rPr>
                <a:t>7.93cm</a:t>
              </a:r>
            </a:p>
          </p:txBody>
        </p:sp>
        <p:sp>
          <p:nvSpPr>
            <p:cNvPr id="54" name="TextBox 53" hidden="1"/>
            <p:cNvSpPr txBox="1"/>
            <p:nvPr userDrawn="1"/>
          </p:nvSpPr>
          <p:spPr>
            <a:xfrm>
              <a:off x="-630925" y="3357884"/>
              <a:ext cx="399146" cy="123111"/>
            </a:xfrm>
            <a:prstGeom prst="rect">
              <a:avLst/>
            </a:prstGeom>
            <a:noFill/>
          </p:spPr>
          <p:txBody>
            <a:bodyPr wrap="square" lIns="0" tIns="0" rIns="0" bIns="0" rtlCol="0">
              <a:spAutoFit/>
            </a:bodyPr>
            <a:lstStyle/>
            <a:p>
              <a:pPr algn="r"/>
              <a:r>
                <a:rPr lang="en-GB" sz="800">
                  <a:solidFill>
                    <a:schemeClr val="tx1"/>
                  </a:solidFill>
                </a:rPr>
                <a:t>9.52cm</a:t>
              </a:r>
            </a:p>
          </p:txBody>
        </p:sp>
        <p:sp>
          <p:nvSpPr>
            <p:cNvPr id="55" name="TextBox 54" hidden="1"/>
            <p:cNvSpPr txBox="1"/>
            <p:nvPr userDrawn="1"/>
          </p:nvSpPr>
          <p:spPr>
            <a:xfrm>
              <a:off x="-630925" y="3928460"/>
              <a:ext cx="399146" cy="123111"/>
            </a:xfrm>
            <a:prstGeom prst="rect">
              <a:avLst/>
            </a:prstGeom>
            <a:noFill/>
          </p:spPr>
          <p:txBody>
            <a:bodyPr wrap="square" lIns="0" tIns="0" rIns="0" bIns="0" rtlCol="0">
              <a:spAutoFit/>
            </a:bodyPr>
            <a:lstStyle/>
            <a:p>
              <a:pPr algn="r"/>
              <a:r>
                <a:rPr lang="en-GB" sz="800">
                  <a:solidFill>
                    <a:schemeClr val="tx1"/>
                  </a:solidFill>
                </a:rPr>
                <a:t>11.11cm</a:t>
              </a:r>
            </a:p>
          </p:txBody>
        </p:sp>
        <p:sp>
          <p:nvSpPr>
            <p:cNvPr id="56" name="TextBox 55" hidden="1"/>
            <p:cNvSpPr txBox="1"/>
            <p:nvPr userDrawn="1"/>
          </p:nvSpPr>
          <p:spPr>
            <a:xfrm>
              <a:off x="-630925" y="4499036"/>
              <a:ext cx="399146" cy="123111"/>
            </a:xfrm>
            <a:prstGeom prst="rect">
              <a:avLst/>
            </a:prstGeom>
            <a:noFill/>
          </p:spPr>
          <p:txBody>
            <a:bodyPr wrap="square" lIns="0" tIns="0" rIns="0" bIns="0" rtlCol="0">
              <a:spAutoFit/>
            </a:bodyPr>
            <a:lstStyle/>
            <a:p>
              <a:pPr algn="r"/>
              <a:r>
                <a:rPr lang="en-GB" sz="800">
                  <a:solidFill>
                    <a:schemeClr val="tx1"/>
                  </a:solidFill>
                </a:rPr>
                <a:t>12.70cm</a:t>
              </a:r>
            </a:p>
          </p:txBody>
        </p:sp>
        <p:sp>
          <p:nvSpPr>
            <p:cNvPr id="57" name="TextBox 56" hidden="1"/>
            <p:cNvSpPr txBox="1"/>
            <p:nvPr userDrawn="1"/>
          </p:nvSpPr>
          <p:spPr>
            <a:xfrm>
              <a:off x="-630925" y="5069612"/>
              <a:ext cx="399146" cy="123111"/>
            </a:xfrm>
            <a:prstGeom prst="rect">
              <a:avLst/>
            </a:prstGeom>
            <a:noFill/>
          </p:spPr>
          <p:txBody>
            <a:bodyPr wrap="square" lIns="0" tIns="0" rIns="0" bIns="0" rtlCol="0">
              <a:spAutoFit/>
            </a:bodyPr>
            <a:lstStyle/>
            <a:p>
              <a:pPr algn="r"/>
              <a:r>
                <a:rPr lang="en-GB" sz="800">
                  <a:solidFill>
                    <a:schemeClr val="tx1"/>
                  </a:solidFill>
                </a:rPr>
                <a:t>14.29cm</a:t>
              </a:r>
            </a:p>
          </p:txBody>
        </p:sp>
        <p:sp>
          <p:nvSpPr>
            <p:cNvPr id="58" name="TextBox 57" hidden="1"/>
            <p:cNvSpPr txBox="1"/>
            <p:nvPr userDrawn="1"/>
          </p:nvSpPr>
          <p:spPr>
            <a:xfrm>
              <a:off x="-630925" y="5640188"/>
              <a:ext cx="399146" cy="123111"/>
            </a:xfrm>
            <a:prstGeom prst="rect">
              <a:avLst/>
            </a:prstGeom>
            <a:noFill/>
          </p:spPr>
          <p:txBody>
            <a:bodyPr wrap="square" lIns="0" tIns="0" rIns="0" bIns="0" rtlCol="0">
              <a:spAutoFit/>
            </a:bodyPr>
            <a:lstStyle/>
            <a:p>
              <a:pPr algn="r"/>
              <a:r>
                <a:rPr lang="en-GB" sz="800">
                  <a:solidFill>
                    <a:schemeClr val="tx1"/>
                  </a:solidFill>
                </a:rPr>
                <a:t>15.87cm</a:t>
              </a:r>
            </a:p>
          </p:txBody>
        </p:sp>
        <p:sp>
          <p:nvSpPr>
            <p:cNvPr id="59" name="TextBox 58" hidden="1"/>
            <p:cNvSpPr txBox="1"/>
            <p:nvPr userDrawn="1"/>
          </p:nvSpPr>
          <p:spPr>
            <a:xfrm>
              <a:off x="-630925" y="6060280"/>
              <a:ext cx="399146" cy="123111"/>
            </a:xfrm>
            <a:prstGeom prst="rect">
              <a:avLst/>
            </a:prstGeom>
            <a:noFill/>
          </p:spPr>
          <p:txBody>
            <a:bodyPr wrap="square" lIns="0" tIns="0" rIns="0" bIns="0" rtlCol="0">
              <a:spAutoFit/>
            </a:bodyPr>
            <a:lstStyle/>
            <a:p>
              <a:pPr algn="r"/>
              <a:r>
                <a:rPr lang="en-GB" sz="800">
                  <a:solidFill>
                    <a:schemeClr val="tx1"/>
                  </a:solidFill>
                </a:rPr>
                <a:t>17.00cm</a:t>
              </a:r>
            </a:p>
          </p:txBody>
        </p:sp>
        <p:sp>
          <p:nvSpPr>
            <p:cNvPr id="60" name="TextBox 59" hidden="1"/>
            <p:cNvSpPr txBox="1"/>
            <p:nvPr userDrawn="1"/>
          </p:nvSpPr>
          <p:spPr>
            <a:xfrm>
              <a:off x="298272" y="-435531"/>
              <a:ext cx="407812" cy="123111"/>
            </a:xfrm>
            <a:prstGeom prst="rect">
              <a:avLst/>
            </a:prstGeom>
            <a:noFill/>
          </p:spPr>
          <p:txBody>
            <a:bodyPr wrap="square" lIns="0" tIns="0" rIns="0" bIns="0" rtlCol="0">
              <a:spAutoFit/>
            </a:bodyPr>
            <a:lstStyle/>
            <a:p>
              <a:pPr algn="l"/>
              <a:r>
                <a:rPr lang="en-GB" sz="800">
                  <a:solidFill>
                    <a:schemeClr val="tx1"/>
                  </a:solidFill>
                </a:rPr>
                <a:t>0.75cm</a:t>
              </a:r>
            </a:p>
          </p:txBody>
        </p:sp>
        <p:sp>
          <p:nvSpPr>
            <p:cNvPr id="61" name="TextBox 60" hidden="1"/>
            <p:cNvSpPr txBox="1"/>
            <p:nvPr userDrawn="1"/>
          </p:nvSpPr>
          <p:spPr>
            <a:xfrm>
              <a:off x="1027301" y="-435531"/>
              <a:ext cx="407812" cy="123111"/>
            </a:xfrm>
            <a:prstGeom prst="rect">
              <a:avLst/>
            </a:prstGeom>
            <a:noFill/>
          </p:spPr>
          <p:txBody>
            <a:bodyPr wrap="square" lIns="0" tIns="0" rIns="0" bIns="0" rtlCol="0">
              <a:spAutoFit/>
            </a:bodyPr>
            <a:lstStyle/>
            <a:p>
              <a:pPr algn="l"/>
              <a:r>
                <a:rPr lang="en-GB" sz="800">
                  <a:solidFill>
                    <a:schemeClr val="tx1"/>
                  </a:solidFill>
                </a:rPr>
                <a:t>2.77cm</a:t>
              </a:r>
            </a:p>
          </p:txBody>
        </p:sp>
        <p:sp>
          <p:nvSpPr>
            <p:cNvPr id="62" name="TextBox 61" hidden="1"/>
            <p:cNvSpPr txBox="1"/>
            <p:nvPr userDrawn="1"/>
          </p:nvSpPr>
          <p:spPr>
            <a:xfrm>
              <a:off x="1756329" y="-435531"/>
              <a:ext cx="407812" cy="123111"/>
            </a:xfrm>
            <a:prstGeom prst="rect">
              <a:avLst/>
            </a:prstGeom>
            <a:noFill/>
          </p:spPr>
          <p:txBody>
            <a:bodyPr wrap="square" lIns="0" tIns="0" rIns="0" bIns="0" rtlCol="0">
              <a:spAutoFit/>
            </a:bodyPr>
            <a:lstStyle/>
            <a:p>
              <a:pPr algn="l"/>
              <a:r>
                <a:rPr lang="en-GB" sz="800">
                  <a:solidFill>
                    <a:schemeClr val="tx1"/>
                  </a:solidFill>
                </a:rPr>
                <a:t>4.80cm</a:t>
              </a:r>
            </a:p>
          </p:txBody>
        </p:sp>
        <p:sp>
          <p:nvSpPr>
            <p:cNvPr id="63" name="TextBox 62" hidden="1"/>
            <p:cNvSpPr txBox="1"/>
            <p:nvPr userDrawn="1"/>
          </p:nvSpPr>
          <p:spPr>
            <a:xfrm>
              <a:off x="2485358" y="-435531"/>
              <a:ext cx="407812" cy="123111"/>
            </a:xfrm>
            <a:prstGeom prst="rect">
              <a:avLst/>
            </a:prstGeom>
            <a:noFill/>
          </p:spPr>
          <p:txBody>
            <a:bodyPr wrap="square" lIns="0" tIns="0" rIns="0" bIns="0" rtlCol="0">
              <a:spAutoFit/>
            </a:bodyPr>
            <a:lstStyle/>
            <a:p>
              <a:pPr algn="l"/>
              <a:r>
                <a:rPr lang="en-GB" sz="800">
                  <a:solidFill>
                    <a:schemeClr val="tx1"/>
                  </a:solidFill>
                </a:rPr>
                <a:t>6.82cm</a:t>
              </a:r>
            </a:p>
          </p:txBody>
        </p:sp>
        <p:sp>
          <p:nvSpPr>
            <p:cNvPr id="64" name="TextBox 63" hidden="1"/>
            <p:cNvSpPr txBox="1"/>
            <p:nvPr userDrawn="1"/>
          </p:nvSpPr>
          <p:spPr>
            <a:xfrm>
              <a:off x="3214386" y="-435531"/>
              <a:ext cx="407812" cy="123111"/>
            </a:xfrm>
            <a:prstGeom prst="rect">
              <a:avLst/>
            </a:prstGeom>
            <a:noFill/>
          </p:spPr>
          <p:txBody>
            <a:bodyPr wrap="square" lIns="0" tIns="0" rIns="0" bIns="0" rtlCol="0">
              <a:spAutoFit/>
            </a:bodyPr>
            <a:lstStyle/>
            <a:p>
              <a:pPr algn="l"/>
              <a:r>
                <a:rPr lang="en-GB" sz="800">
                  <a:solidFill>
                    <a:schemeClr val="tx1"/>
                  </a:solidFill>
                </a:rPr>
                <a:t>8.85cm</a:t>
              </a:r>
            </a:p>
          </p:txBody>
        </p:sp>
        <p:sp>
          <p:nvSpPr>
            <p:cNvPr id="65" name="TextBox 64" hidden="1"/>
            <p:cNvSpPr txBox="1"/>
            <p:nvPr userDrawn="1"/>
          </p:nvSpPr>
          <p:spPr>
            <a:xfrm>
              <a:off x="3943415" y="-435531"/>
              <a:ext cx="407812" cy="123111"/>
            </a:xfrm>
            <a:prstGeom prst="rect">
              <a:avLst/>
            </a:prstGeom>
            <a:noFill/>
          </p:spPr>
          <p:txBody>
            <a:bodyPr wrap="square" lIns="0" tIns="0" rIns="0" bIns="0" rtlCol="0">
              <a:spAutoFit/>
            </a:bodyPr>
            <a:lstStyle/>
            <a:p>
              <a:pPr algn="l"/>
              <a:r>
                <a:rPr lang="en-GB" sz="800">
                  <a:solidFill>
                    <a:schemeClr val="tx1"/>
                  </a:solidFill>
                </a:rPr>
                <a:t>10.87cm</a:t>
              </a:r>
            </a:p>
          </p:txBody>
        </p:sp>
        <p:sp>
          <p:nvSpPr>
            <p:cNvPr id="66" name="TextBox 65" hidden="1"/>
            <p:cNvSpPr txBox="1"/>
            <p:nvPr userDrawn="1"/>
          </p:nvSpPr>
          <p:spPr>
            <a:xfrm>
              <a:off x="4672443" y="-435531"/>
              <a:ext cx="407812" cy="123111"/>
            </a:xfrm>
            <a:prstGeom prst="rect">
              <a:avLst/>
            </a:prstGeom>
            <a:noFill/>
          </p:spPr>
          <p:txBody>
            <a:bodyPr wrap="square" lIns="0" tIns="0" rIns="0" bIns="0" rtlCol="0">
              <a:spAutoFit/>
            </a:bodyPr>
            <a:lstStyle/>
            <a:p>
              <a:pPr algn="l"/>
              <a:r>
                <a:rPr lang="en-GB" sz="800">
                  <a:solidFill>
                    <a:schemeClr val="tx1"/>
                  </a:solidFill>
                </a:rPr>
                <a:t>12.90cm</a:t>
              </a:r>
            </a:p>
          </p:txBody>
        </p:sp>
        <p:sp>
          <p:nvSpPr>
            <p:cNvPr id="67" name="TextBox 66" hidden="1"/>
            <p:cNvSpPr txBox="1"/>
            <p:nvPr userDrawn="1"/>
          </p:nvSpPr>
          <p:spPr>
            <a:xfrm>
              <a:off x="5401473" y="-435531"/>
              <a:ext cx="407812" cy="123111"/>
            </a:xfrm>
            <a:prstGeom prst="rect">
              <a:avLst/>
            </a:prstGeom>
            <a:noFill/>
          </p:spPr>
          <p:txBody>
            <a:bodyPr wrap="square" lIns="0" tIns="0" rIns="0" bIns="0" rtlCol="0">
              <a:spAutoFit/>
            </a:bodyPr>
            <a:lstStyle/>
            <a:p>
              <a:pPr algn="l"/>
              <a:r>
                <a:rPr lang="en-GB" sz="800">
                  <a:solidFill>
                    <a:schemeClr val="tx1"/>
                  </a:solidFill>
                </a:rPr>
                <a:t>14.92cm</a:t>
              </a:r>
            </a:p>
          </p:txBody>
        </p:sp>
        <p:sp>
          <p:nvSpPr>
            <p:cNvPr id="68" name="TextBox 67" hidden="1"/>
            <p:cNvSpPr txBox="1"/>
            <p:nvPr userDrawn="1"/>
          </p:nvSpPr>
          <p:spPr>
            <a:xfrm>
              <a:off x="6130500" y="-435531"/>
              <a:ext cx="407812" cy="123111"/>
            </a:xfrm>
            <a:prstGeom prst="rect">
              <a:avLst/>
            </a:prstGeom>
            <a:noFill/>
          </p:spPr>
          <p:txBody>
            <a:bodyPr wrap="square" lIns="0" tIns="0" rIns="0" bIns="0" rtlCol="0">
              <a:spAutoFit/>
            </a:bodyPr>
            <a:lstStyle/>
            <a:p>
              <a:pPr algn="l"/>
              <a:r>
                <a:rPr lang="en-GB" sz="800">
                  <a:solidFill>
                    <a:schemeClr val="tx1"/>
                  </a:solidFill>
                </a:rPr>
                <a:t>16.95cm</a:t>
              </a:r>
            </a:p>
          </p:txBody>
        </p:sp>
        <p:sp>
          <p:nvSpPr>
            <p:cNvPr id="69" name="TextBox 68" hidden="1"/>
            <p:cNvSpPr txBox="1"/>
            <p:nvPr userDrawn="1"/>
          </p:nvSpPr>
          <p:spPr>
            <a:xfrm>
              <a:off x="6859530" y="-435531"/>
              <a:ext cx="407812" cy="123111"/>
            </a:xfrm>
            <a:prstGeom prst="rect">
              <a:avLst/>
            </a:prstGeom>
            <a:noFill/>
          </p:spPr>
          <p:txBody>
            <a:bodyPr wrap="square" lIns="0" tIns="0" rIns="0" bIns="0" rtlCol="0">
              <a:spAutoFit/>
            </a:bodyPr>
            <a:lstStyle/>
            <a:p>
              <a:pPr algn="l"/>
              <a:r>
                <a:rPr lang="en-GB" sz="800">
                  <a:solidFill>
                    <a:schemeClr val="tx1"/>
                  </a:solidFill>
                </a:rPr>
                <a:t>18.97cm</a:t>
              </a:r>
            </a:p>
          </p:txBody>
        </p:sp>
        <p:sp>
          <p:nvSpPr>
            <p:cNvPr id="70" name="TextBox 69" hidden="1"/>
            <p:cNvSpPr txBox="1"/>
            <p:nvPr userDrawn="1"/>
          </p:nvSpPr>
          <p:spPr>
            <a:xfrm>
              <a:off x="7588557" y="-435531"/>
              <a:ext cx="407812" cy="123111"/>
            </a:xfrm>
            <a:prstGeom prst="rect">
              <a:avLst/>
            </a:prstGeom>
            <a:noFill/>
          </p:spPr>
          <p:txBody>
            <a:bodyPr wrap="square" lIns="0" tIns="0" rIns="0" bIns="0" rtlCol="0">
              <a:spAutoFit/>
            </a:bodyPr>
            <a:lstStyle/>
            <a:p>
              <a:pPr algn="l"/>
              <a:r>
                <a:rPr lang="en-GB" sz="800">
                  <a:solidFill>
                    <a:schemeClr val="tx1"/>
                  </a:solidFill>
                </a:rPr>
                <a:t>20.99cm</a:t>
              </a:r>
            </a:p>
          </p:txBody>
        </p:sp>
        <p:sp>
          <p:nvSpPr>
            <p:cNvPr id="71" name="TextBox 70" hidden="1"/>
            <p:cNvSpPr txBox="1"/>
            <p:nvPr userDrawn="1"/>
          </p:nvSpPr>
          <p:spPr>
            <a:xfrm>
              <a:off x="8317584" y="-435531"/>
              <a:ext cx="407812" cy="123111"/>
            </a:xfrm>
            <a:prstGeom prst="rect">
              <a:avLst/>
            </a:prstGeom>
            <a:noFill/>
          </p:spPr>
          <p:txBody>
            <a:bodyPr wrap="square" lIns="0" tIns="0" rIns="0" bIns="0" rtlCol="0">
              <a:spAutoFit/>
            </a:bodyPr>
            <a:lstStyle/>
            <a:p>
              <a:pPr algn="l"/>
              <a:r>
                <a:rPr lang="en-GB" sz="800">
                  <a:solidFill>
                    <a:schemeClr val="tx1"/>
                  </a:solidFill>
                </a:rPr>
                <a:t>23.02cm</a:t>
              </a:r>
            </a:p>
          </p:txBody>
        </p:sp>
        <p:sp>
          <p:nvSpPr>
            <p:cNvPr id="72" name="TextBox 71" hidden="1"/>
            <p:cNvSpPr txBox="1"/>
            <p:nvPr userDrawn="1"/>
          </p:nvSpPr>
          <p:spPr>
            <a:xfrm>
              <a:off x="8444866" y="-292104"/>
              <a:ext cx="407812" cy="123111"/>
            </a:xfrm>
            <a:prstGeom prst="rect">
              <a:avLst/>
            </a:prstGeom>
            <a:noFill/>
          </p:spPr>
          <p:txBody>
            <a:bodyPr wrap="square" lIns="0" tIns="0" rIns="0" bIns="0" rtlCol="0">
              <a:spAutoFit/>
            </a:bodyPr>
            <a:lstStyle/>
            <a:p>
              <a:pPr algn="r"/>
              <a:r>
                <a:rPr lang="en-GB" sz="800">
                  <a:solidFill>
                    <a:schemeClr val="tx1"/>
                  </a:solidFill>
                </a:rPr>
                <a:t>24.64cm</a:t>
              </a:r>
            </a:p>
          </p:txBody>
        </p:sp>
        <p:sp>
          <p:nvSpPr>
            <p:cNvPr id="74" name="TextBox 73" hidden="1"/>
            <p:cNvSpPr txBox="1"/>
            <p:nvPr userDrawn="1"/>
          </p:nvSpPr>
          <p:spPr>
            <a:xfrm>
              <a:off x="7716637" y="-292104"/>
              <a:ext cx="407812" cy="123111"/>
            </a:xfrm>
            <a:prstGeom prst="rect">
              <a:avLst/>
            </a:prstGeom>
            <a:noFill/>
          </p:spPr>
          <p:txBody>
            <a:bodyPr wrap="square" lIns="0" tIns="0" rIns="0" bIns="0" rtlCol="0">
              <a:spAutoFit/>
            </a:bodyPr>
            <a:lstStyle/>
            <a:p>
              <a:pPr algn="r"/>
              <a:r>
                <a:rPr lang="en-GB" sz="800">
                  <a:solidFill>
                    <a:schemeClr val="tx1"/>
                  </a:solidFill>
                </a:rPr>
                <a:t>22.62cm</a:t>
              </a:r>
            </a:p>
          </p:txBody>
        </p:sp>
        <p:sp>
          <p:nvSpPr>
            <p:cNvPr id="75" name="TextBox 74" hidden="1"/>
            <p:cNvSpPr txBox="1"/>
            <p:nvPr userDrawn="1"/>
          </p:nvSpPr>
          <p:spPr>
            <a:xfrm>
              <a:off x="6988408" y="-292104"/>
              <a:ext cx="407812" cy="123111"/>
            </a:xfrm>
            <a:prstGeom prst="rect">
              <a:avLst/>
            </a:prstGeom>
            <a:noFill/>
          </p:spPr>
          <p:txBody>
            <a:bodyPr wrap="square" lIns="0" tIns="0" rIns="0" bIns="0" rtlCol="0">
              <a:spAutoFit/>
            </a:bodyPr>
            <a:lstStyle/>
            <a:p>
              <a:pPr algn="r"/>
              <a:r>
                <a:rPr lang="en-GB" sz="800">
                  <a:solidFill>
                    <a:schemeClr val="tx1"/>
                  </a:solidFill>
                </a:rPr>
                <a:t>20.60cm</a:t>
              </a:r>
            </a:p>
          </p:txBody>
        </p:sp>
        <p:sp>
          <p:nvSpPr>
            <p:cNvPr id="76" name="TextBox 75" hidden="1"/>
            <p:cNvSpPr txBox="1"/>
            <p:nvPr userDrawn="1"/>
          </p:nvSpPr>
          <p:spPr>
            <a:xfrm>
              <a:off x="6260179" y="-292104"/>
              <a:ext cx="407812" cy="123111"/>
            </a:xfrm>
            <a:prstGeom prst="rect">
              <a:avLst/>
            </a:prstGeom>
            <a:noFill/>
          </p:spPr>
          <p:txBody>
            <a:bodyPr wrap="square" lIns="0" tIns="0" rIns="0" bIns="0" rtlCol="0">
              <a:spAutoFit/>
            </a:bodyPr>
            <a:lstStyle/>
            <a:p>
              <a:pPr algn="r"/>
              <a:r>
                <a:rPr lang="en-GB" sz="800">
                  <a:solidFill>
                    <a:schemeClr val="tx1"/>
                  </a:solidFill>
                </a:rPr>
                <a:t>18.57cm</a:t>
              </a:r>
            </a:p>
          </p:txBody>
        </p:sp>
        <p:sp>
          <p:nvSpPr>
            <p:cNvPr id="77" name="TextBox 76" hidden="1"/>
            <p:cNvSpPr txBox="1"/>
            <p:nvPr userDrawn="1"/>
          </p:nvSpPr>
          <p:spPr>
            <a:xfrm>
              <a:off x="5531948" y="-292104"/>
              <a:ext cx="407812" cy="123111"/>
            </a:xfrm>
            <a:prstGeom prst="rect">
              <a:avLst/>
            </a:prstGeom>
            <a:noFill/>
          </p:spPr>
          <p:txBody>
            <a:bodyPr wrap="square" lIns="0" tIns="0" rIns="0" bIns="0" rtlCol="0">
              <a:spAutoFit/>
            </a:bodyPr>
            <a:lstStyle/>
            <a:p>
              <a:pPr algn="r"/>
              <a:r>
                <a:rPr lang="en-GB" sz="800">
                  <a:solidFill>
                    <a:schemeClr val="tx1"/>
                  </a:solidFill>
                </a:rPr>
                <a:t>16.55cm</a:t>
              </a:r>
            </a:p>
          </p:txBody>
        </p:sp>
        <p:sp>
          <p:nvSpPr>
            <p:cNvPr id="78" name="TextBox 77" hidden="1"/>
            <p:cNvSpPr txBox="1"/>
            <p:nvPr userDrawn="1"/>
          </p:nvSpPr>
          <p:spPr>
            <a:xfrm>
              <a:off x="4803718" y="-292104"/>
              <a:ext cx="407812" cy="123111"/>
            </a:xfrm>
            <a:prstGeom prst="rect">
              <a:avLst/>
            </a:prstGeom>
            <a:noFill/>
          </p:spPr>
          <p:txBody>
            <a:bodyPr wrap="square" lIns="0" tIns="0" rIns="0" bIns="0" rtlCol="0">
              <a:spAutoFit/>
            </a:bodyPr>
            <a:lstStyle/>
            <a:p>
              <a:pPr algn="r"/>
              <a:r>
                <a:rPr lang="en-GB" sz="800">
                  <a:solidFill>
                    <a:schemeClr val="tx1"/>
                  </a:solidFill>
                </a:rPr>
                <a:t>14.53cm</a:t>
              </a:r>
            </a:p>
          </p:txBody>
        </p:sp>
        <p:sp>
          <p:nvSpPr>
            <p:cNvPr id="79" name="TextBox 78" hidden="1"/>
            <p:cNvSpPr txBox="1"/>
            <p:nvPr userDrawn="1"/>
          </p:nvSpPr>
          <p:spPr>
            <a:xfrm>
              <a:off x="4075488" y="-292104"/>
              <a:ext cx="407812" cy="123111"/>
            </a:xfrm>
            <a:prstGeom prst="rect">
              <a:avLst/>
            </a:prstGeom>
            <a:noFill/>
          </p:spPr>
          <p:txBody>
            <a:bodyPr wrap="square" lIns="0" tIns="0" rIns="0" bIns="0" rtlCol="0">
              <a:spAutoFit/>
            </a:bodyPr>
            <a:lstStyle/>
            <a:p>
              <a:pPr algn="r"/>
              <a:r>
                <a:rPr lang="en-GB" sz="800">
                  <a:solidFill>
                    <a:schemeClr val="tx1"/>
                  </a:solidFill>
                </a:rPr>
                <a:t>12.51cm</a:t>
              </a:r>
            </a:p>
          </p:txBody>
        </p:sp>
        <p:sp>
          <p:nvSpPr>
            <p:cNvPr id="80" name="TextBox 79" hidden="1"/>
            <p:cNvSpPr txBox="1"/>
            <p:nvPr userDrawn="1"/>
          </p:nvSpPr>
          <p:spPr>
            <a:xfrm>
              <a:off x="3347259" y="-292104"/>
              <a:ext cx="407812" cy="123111"/>
            </a:xfrm>
            <a:prstGeom prst="rect">
              <a:avLst/>
            </a:prstGeom>
            <a:noFill/>
          </p:spPr>
          <p:txBody>
            <a:bodyPr wrap="square" lIns="0" tIns="0" rIns="0" bIns="0" rtlCol="0">
              <a:spAutoFit/>
            </a:bodyPr>
            <a:lstStyle/>
            <a:p>
              <a:pPr algn="r"/>
              <a:r>
                <a:rPr lang="en-GB" sz="800">
                  <a:solidFill>
                    <a:schemeClr val="tx1"/>
                  </a:solidFill>
                </a:rPr>
                <a:t>10.48cm</a:t>
              </a:r>
            </a:p>
          </p:txBody>
        </p:sp>
        <p:sp>
          <p:nvSpPr>
            <p:cNvPr id="81" name="TextBox 80" hidden="1"/>
            <p:cNvSpPr txBox="1"/>
            <p:nvPr userDrawn="1"/>
          </p:nvSpPr>
          <p:spPr>
            <a:xfrm>
              <a:off x="2619029" y="-292104"/>
              <a:ext cx="407812" cy="123111"/>
            </a:xfrm>
            <a:prstGeom prst="rect">
              <a:avLst/>
            </a:prstGeom>
            <a:noFill/>
          </p:spPr>
          <p:txBody>
            <a:bodyPr wrap="square" lIns="0" tIns="0" rIns="0" bIns="0" rtlCol="0">
              <a:spAutoFit/>
            </a:bodyPr>
            <a:lstStyle/>
            <a:p>
              <a:pPr algn="r"/>
              <a:r>
                <a:rPr lang="en-GB" sz="800">
                  <a:solidFill>
                    <a:schemeClr val="tx1"/>
                  </a:solidFill>
                </a:rPr>
                <a:t>8.46cm</a:t>
              </a:r>
            </a:p>
          </p:txBody>
        </p:sp>
        <p:sp>
          <p:nvSpPr>
            <p:cNvPr id="82" name="TextBox 81" hidden="1"/>
            <p:cNvSpPr txBox="1"/>
            <p:nvPr userDrawn="1"/>
          </p:nvSpPr>
          <p:spPr>
            <a:xfrm>
              <a:off x="1890799" y="-292104"/>
              <a:ext cx="407812" cy="123111"/>
            </a:xfrm>
            <a:prstGeom prst="rect">
              <a:avLst/>
            </a:prstGeom>
            <a:noFill/>
          </p:spPr>
          <p:txBody>
            <a:bodyPr wrap="square" lIns="0" tIns="0" rIns="0" bIns="0" rtlCol="0">
              <a:spAutoFit/>
            </a:bodyPr>
            <a:lstStyle/>
            <a:p>
              <a:pPr algn="r"/>
              <a:r>
                <a:rPr lang="en-GB" sz="800">
                  <a:solidFill>
                    <a:schemeClr val="tx1"/>
                  </a:solidFill>
                </a:rPr>
                <a:t>6.44cm</a:t>
              </a:r>
            </a:p>
          </p:txBody>
        </p:sp>
        <p:sp>
          <p:nvSpPr>
            <p:cNvPr id="83" name="TextBox 82" hidden="1"/>
            <p:cNvSpPr txBox="1"/>
            <p:nvPr userDrawn="1"/>
          </p:nvSpPr>
          <p:spPr>
            <a:xfrm>
              <a:off x="1162569" y="-292104"/>
              <a:ext cx="407812" cy="123111"/>
            </a:xfrm>
            <a:prstGeom prst="rect">
              <a:avLst/>
            </a:prstGeom>
            <a:noFill/>
          </p:spPr>
          <p:txBody>
            <a:bodyPr wrap="square" lIns="0" tIns="0" rIns="0" bIns="0" rtlCol="0">
              <a:spAutoFit/>
            </a:bodyPr>
            <a:lstStyle/>
            <a:p>
              <a:pPr algn="r"/>
              <a:r>
                <a:rPr lang="en-GB" sz="800">
                  <a:solidFill>
                    <a:schemeClr val="tx1"/>
                  </a:solidFill>
                </a:rPr>
                <a:t>4.42cm</a:t>
              </a:r>
            </a:p>
          </p:txBody>
        </p:sp>
        <p:sp>
          <p:nvSpPr>
            <p:cNvPr id="84" name="TextBox 83" hidden="1"/>
            <p:cNvSpPr txBox="1"/>
            <p:nvPr userDrawn="1"/>
          </p:nvSpPr>
          <p:spPr>
            <a:xfrm>
              <a:off x="434340" y="-292104"/>
              <a:ext cx="407812" cy="123111"/>
            </a:xfrm>
            <a:prstGeom prst="rect">
              <a:avLst/>
            </a:prstGeom>
            <a:noFill/>
          </p:spPr>
          <p:txBody>
            <a:bodyPr wrap="square" lIns="0" tIns="0" rIns="0" bIns="0" rtlCol="0">
              <a:spAutoFit/>
            </a:bodyPr>
            <a:lstStyle/>
            <a:p>
              <a:pPr algn="r"/>
              <a:r>
                <a:rPr lang="en-GB" sz="800">
                  <a:solidFill>
                    <a:schemeClr val="tx1"/>
                  </a:solidFill>
                </a:rPr>
                <a:t>2.39cm</a:t>
              </a:r>
            </a:p>
          </p:txBody>
        </p:sp>
        <p:cxnSp>
          <p:nvCxnSpPr>
            <p:cNvPr id="5" name="Straight Connector 4" hidden="1"/>
            <p:cNvCxnSpPr/>
            <p:nvPr userDrawn="1"/>
          </p:nvCxnSpPr>
          <p:spPr>
            <a:xfrm>
              <a:off x="270000"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hidden="1"/>
            <p:cNvSpPr txBox="1"/>
            <p:nvPr userDrawn="1"/>
          </p:nvSpPr>
          <p:spPr>
            <a:xfrm>
              <a:off x="-990600" y="5763299"/>
              <a:ext cx="758820" cy="123111"/>
            </a:xfrm>
            <a:prstGeom prst="rect">
              <a:avLst/>
            </a:prstGeom>
            <a:noFill/>
          </p:spPr>
          <p:txBody>
            <a:bodyPr wrap="square" lIns="0" tIns="0" rIns="0" bIns="0" rtlCol="0">
              <a:spAutoFit/>
            </a:bodyPr>
            <a:lstStyle/>
            <a:p>
              <a:pPr algn="r"/>
              <a:r>
                <a:rPr lang="en-GB" sz="800">
                  <a:solidFill>
                    <a:schemeClr val="tx1"/>
                  </a:solidFill>
                </a:rPr>
                <a:t>Content Bottom</a:t>
              </a:r>
            </a:p>
          </p:txBody>
        </p:sp>
        <p:sp>
          <p:nvSpPr>
            <p:cNvPr id="86" name="TextBox 85" hidden="1"/>
            <p:cNvSpPr txBox="1"/>
            <p:nvPr userDrawn="1"/>
          </p:nvSpPr>
          <p:spPr>
            <a:xfrm>
              <a:off x="-990600" y="1769267"/>
              <a:ext cx="758820" cy="123111"/>
            </a:xfrm>
            <a:prstGeom prst="rect">
              <a:avLst/>
            </a:prstGeom>
            <a:noFill/>
          </p:spPr>
          <p:txBody>
            <a:bodyPr wrap="square" lIns="0" tIns="0" rIns="0" bIns="0" rtlCol="0">
              <a:spAutoFit/>
            </a:bodyPr>
            <a:lstStyle/>
            <a:p>
              <a:pPr algn="r"/>
              <a:r>
                <a:rPr lang="en-GB" sz="800">
                  <a:solidFill>
                    <a:schemeClr val="tx1"/>
                  </a:solidFill>
                </a:rPr>
                <a:t>Content Top</a:t>
              </a:r>
            </a:p>
          </p:txBody>
        </p:sp>
        <p:sp>
          <p:nvSpPr>
            <p:cNvPr id="87" name="TextBox 86" hidden="1"/>
            <p:cNvSpPr txBox="1"/>
            <p:nvPr userDrawn="1"/>
          </p:nvSpPr>
          <p:spPr>
            <a:xfrm>
              <a:off x="-990600" y="1198691"/>
              <a:ext cx="758820" cy="246221"/>
            </a:xfrm>
            <a:prstGeom prst="rect">
              <a:avLst/>
            </a:prstGeom>
            <a:noFill/>
          </p:spPr>
          <p:txBody>
            <a:bodyPr wrap="square" lIns="0" tIns="0" rIns="0" bIns="0" rtlCol="0">
              <a:spAutoFit/>
            </a:bodyPr>
            <a:lstStyle/>
            <a:p>
              <a:pPr algn="r"/>
              <a:r>
                <a:rPr lang="en-GB" sz="800">
                  <a:solidFill>
                    <a:schemeClr val="tx1"/>
                  </a:solidFill>
                </a:rPr>
                <a:t>Heading Baseline</a:t>
              </a:r>
            </a:p>
          </p:txBody>
        </p:sp>
        <p:sp>
          <p:nvSpPr>
            <p:cNvPr id="88" name="TextBox 87" hidden="1"/>
            <p:cNvSpPr txBox="1"/>
            <p:nvPr userDrawn="1"/>
          </p:nvSpPr>
          <p:spPr>
            <a:xfrm>
              <a:off x="-632460" y="-297180"/>
              <a:ext cx="775293" cy="123111"/>
            </a:xfrm>
            <a:prstGeom prst="rect">
              <a:avLst/>
            </a:prstGeom>
            <a:noFill/>
          </p:spPr>
          <p:txBody>
            <a:bodyPr wrap="square" lIns="0" tIns="0" rIns="0" bIns="0" rtlCol="0">
              <a:spAutoFit/>
            </a:bodyPr>
            <a:lstStyle/>
            <a:p>
              <a:pPr algn="r"/>
              <a:r>
                <a:rPr lang="en-GB" sz="800">
                  <a:solidFill>
                    <a:schemeClr val="tx1"/>
                  </a:solidFill>
                </a:rPr>
                <a:t>Left Margin</a:t>
              </a:r>
            </a:p>
          </p:txBody>
        </p:sp>
        <p:sp>
          <p:nvSpPr>
            <p:cNvPr id="89" name="TextBox 88" hidden="1"/>
            <p:cNvSpPr txBox="1"/>
            <p:nvPr userDrawn="1"/>
          </p:nvSpPr>
          <p:spPr>
            <a:xfrm>
              <a:off x="8907866" y="-297180"/>
              <a:ext cx="594274" cy="123111"/>
            </a:xfrm>
            <a:prstGeom prst="rect">
              <a:avLst/>
            </a:prstGeom>
            <a:noFill/>
          </p:spPr>
          <p:txBody>
            <a:bodyPr wrap="square" lIns="0" tIns="0" rIns="0" bIns="0" rtlCol="0">
              <a:spAutoFit/>
            </a:bodyPr>
            <a:lstStyle/>
            <a:p>
              <a:pPr algn="l"/>
              <a:r>
                <a:rPr lang="en-GB" sz="800">
                  <a:solidFill>
                    <a:schemeClr val="tx1"/>
                  </a:solidFill>
                </a:rPr>
                <a:t>Right Margin</a:t>
              </a:r>
            </a:p>
          </p:txBody>
        </p:sp>
      </p:grpSp>
      <p:sp>
        <p:nvSpPr>
          <p:cNvPr id="91" name="Title Placeholder 1"/>
          <p:cNvSpPr>
            <a:spLocks noGrp="1"/>
          </p:cNvSpPr>
          <p:nvPr>
            <p:ph type="title"/>
          </p:nvPr>
        </p:nvSpPr>
        <p:spPr>
          <a:xfrm>
            <a:off x="268288" y="288925"/>
            <a:ext cx="8597899" cy="847725"/>
          </a:xfrm>
          <a:prstGeom prst="rect">
            <a:avLst/>
          </a:prstGeom>
        </p:spPr>
        <p:txBody>
          <a:bodyPr vert="horz" lIns="0" tIns="0" rIns="0" bIns="0" rtlCol="0" anchor="t">
            <a:noAutofit/>
          </a:bodyPr>
          <a:lstStyle/>
          <a:p>
            <a:r>
              <a:rPr lang="en-GB"/>
              <a:t>Click to edit master title style</a:t>
            </a:r>
          </a:p>
        </p:txBody>
      </p:sp>
      <p:sp>
        <p:nvSpPr>
          <p:cNvPr id="92" name="Text Placeholder 2"/>
          <p:cNvSpPr>
            <a:spLocks noGrp="1"/>
          </p:cNvSpPr>
          <p:nvPr>
            <p:ph type="body" idx="1"/>
          </p:nvPr>
        </p:nvSpPr>
        <p:spPr>
          <a:xfrm>
            <a:off x="270000" y="1706564"/>
            <a:ext cx="8600156" cy="400685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cxnSp>
        <p:nvCxnSpPr>
          <p:cNvPr id="93" name="Straight Connector 92"/>
          <p:cNvCxnSpPr/>
          <p:nvPr/>
        </p:nvCxnSpPr>
        <p:spPr>
          <a:xfrm>
            <a:off x="0" y="6121816"/>
            <a:ext cx="9144000" cy="0"/>
          </a:xfrm>
          <a:prstGeom prst="line">
            <a:avLst/>
          </a:prstGeom>
          <a:ln w="190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94" name="Slide Number Placeholder 5"/>
          <p:cNvSpPr>
            <a:spLocks noGrp="1"/>
          </p:cNvSpPr>
          <p:nvPr>
            <p:ph type="sldNum" sz="quarter" idx="4"/>
          </p:nvPr>
        </p:nvSpPr>
        <p:spPr>
          <a:xfrm>
            <a:off x="8142685" y="6399213"/>
            <a:ext cx="727472"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a:p>
        </p:txBody>
      </p:sp>
    </p:spTree>
    <p:extLst>
      <p:ext uri="{BB962C8B-B14F-4D97-AF65-F5344CB8AC3E}">
        <p14:creationId xmlns:p14="http://schemas.microsoft.com/office/powerpoint/2010/main" val="149038022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100000"/>
        </a:lnSpc>
        <a:spcBef>
          <a:spcPts val="600"/>
        </a:spcBef>
        <a:buNone/>
        <a:defRPr sz="20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4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4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4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4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70">
          <p15:clr>
            <a:srgbClr val="A4A3A4"/>
          </p15:clr>
        </p15:guide>
        <p15:guide id="2" orient="horz" pos="2159">
          <p15:clr>
            <a:srgbClr val="A4A3A4"/>
          </p15:clr>
        </p15:guide>
        <p15:guide id="3" pos="543">
          <p15:clr>
            <a:srgbClr val="A4A3A4"/>
          </p15:clr>
        </p15:guide>
        <p15:guide id="4" pos="629">
          <p15:clr>
            <a:srgbClr val="A4A3A4"/>
          </p15:clr>
        </p15:guide>
        <p15:guide id="5" pos="1002">
          <p15:clr>
            <a:srgbClr val="A4A3A4"/>
          </p15:clr>
        </p15:guide>
        <p15:guide id="6" pos="1088">
          <p15:clr>
            <a:srgbClr val="A4A3A4"/>
          </p15:clr>
        </p15:guide>
        <p15:guide id="7" pos="1460">
          <p15:clr>
            <a:srgbClr val="A4A3A4"/>
          </p15:clr>
        </p15:guide>
        <p15:guide id="8" pos="1548">
          <p15:clr>
            <a:srgbClr val="A4A3A4"/>
          </p15:clr>
        </p15:guide>
        <p15:guide id="9" pos="1919">
          <p15:clr>
            <a:srgbClr val="A4A3A4"/>
          </p15:clr>
        </p15:guide>
        <p15:guide id="10" pos="2007">
          <p15:clr>
            <a:srgbClr val="A4A3A4"/>
          </p15:clr>
        </p15:guide>
        <p15:guide id="11" pos="2378">
          <p15:clr>
            <a:srgbClr val="A4A3A4"/>
          </p15:clr>
        </p15:guide>
        <p15:guide id="12" pos="2466">
          <p15:clr>
            <a:srgbClr val="A4A3A4"/>
          </p15:clr>
        </p15:guide>
        <p15:guide id="13" pos="2835">
          <p15:clr>
            <a:srgbClr val="A4A3A4"/>
          </p15:clr>
        </p15:guide>
        <p15:guide id="14" pos="2925">
          <p15:clr>
            <a:srgbClr val="A4A3A4"/>
          </p15:clr>
        </p15:guide>
        <p15:guide id="15" pos="3294">
          <p15:clr>
            <a:srgbClr val="A4A3A4"/>
          </p15:clr>
        </p15:guide>
        <p15:guide id="16" pos="3384">
          <p15:clr>
            <a:srgbClr val="A4A3A4"/>
          </p15:clr>
        </p15:guide>
        <p15:guide id="17" pos="3843">
          <p15:clr>
            <a:srgbClr val="A4A3A4"/>
          </p15:clr>
        </p15:guide>
        <p15:guide id="18" pos="3753">
          <p15:clr>
            <a:srgbClr val="A4A3A4"/>
          </p15:clr>
        </p15:guide>
        <p15:guide id="19" pos="4212">
          <p15:clr>
            <a:srgbClr val="A4A3A4"/>
          </p15:clr>
        </p15:guide>
        <p15:guide id="20" pos="4302">
          <p15:clr>
            <a:srgbClr val="A4A3A4"/>
          </p15:clr>
        </p15:guide>
        <p15:guide id="21" pos="4671">
          <p15:clr>
            <a:srgbClr val="A4A3A4"/>
          </p15:clr>
        </p15:guide>
        <p15:guide id="22" pos="4761">
          <p15:clr>
            <a:srgbClr val="A4A3A4"/>
          </p15:clr>
        </p15:guide>
        <p15:guide id="23" pos="5129">
          <p15:clr>
            <a:srgbClr val="A4A3A4"/>
          </p15:clr>
        </p15:guide>
        <p15:guide id="24" pos="5220">
          <p15:clr>
            <a:srgbClr val="A4A3A4"/>
          </p15:clr>
        </p15:guide>
        <p15:guide id="25" pos="5588">
          <p15:clr>
            <a:srgbClr val="A4A3A4"/>
          </p15:clr>
        </p15:guide>
        <p15:guide id="26" orient="horz" pos="1799">
          <p15:clr>
            <a:srgbClr val="A4A3A4"/>
          </p15:clr>
        </p15:guide>
        <p15:guide id="27" orient="horz" pos="1437">
          <p15:clr>
            <a:srgbClr val="A4A3A4"/>
          </p15:clr>
        </p15:guide>
        <p15:guide id="28" orient="horz" pos="1077">
          <p15:clr>
            <a:srgbClr val="A4A3A4"/>
          </p15:clr>
        </p15:guide>
        <p15:guide id="29" orient="horz" pos="717">
          <p15:clr>
            <a:srgbClr val="A4A3A4"/>
          </p15:clr>
        </p15:guide>
        <p15:guide id="30" orient="horz" pos="2519">
          <p15:clr>
            <a:srgbClr val="A4A3A4"/>
          </p15:clr>
        </p15:guide>
        <p15:guide id="31" orient="horz" pos="2879">
          <p15:clr>
            <a:srgbClr val="A4A3A4"/>
          </p15:clr>
        </p15:guide>
        <p15:guide id="32" orient="horz" pos="3240">
          <p15:clr>
            <a:srgbClr val="A4A3A4"/>
          </p15:clr>
        </p15:guide>
        <p15:guide id="33" orient="horz" pos="3600">
          <p15:clr>
            <a:srgbClr val="A4A3A4"/>
          </p15:clr>
        </p15:guide>
        <p15:guide id="34" orient="horz" pos="3855">
          <p15:clr>
            <a:srgbClr val="A4A3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chart" Target="../charts/chart5.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7"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8.xml"/><Relationship Id="rId6" Type="http://schemas.openxmlformats.org/officeDocument/2006/relationships/chart" Target="../charts/chart9.xml"/><Relationship Id="rId5" Type="http://schemas.openxmlformats.org/officeDocument/2006/relationships/chart" Target="../charts/chart8.xml"/><Relationship Id="rId4" Type="http://schemas.openxmlformats.org/officeDocument/2006/relationships/chart" Target="../charts/chart7.xml"/></Relationships>
</file>

<file path=ppt/slides/_rels/slide1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3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10.png"/></Relationships>
</file>

<file path=ppt/slides/_rels/slide32.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33.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34.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chart" Target="../charts/chart22.xml"/><Relationship Id="rId4" Type="http://schemas.openxmlformats.org/officeDocument/2006/relationships/chart" Target="../charts/chart21.xml"/></Relationships>
</file>

<file path=ppt/slides/_rels/slide35.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35.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chart" Target="../charts/chart24.xml"/></Relationships>
</file>

<file path=ppt/slides/_rels/slide36.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9.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40.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chart" Target="../charts/chart27.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4.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hyperlink" Target="mailto:marthe.wisloff@tns-gallup.no" TargetMode="External"/><Relationship Id="rId5" Type="http://schemas.openxmlformats.org/officeDocument/2006/relationships/notesSlide" Target="../notesSlides/notesSlide42.xml"/><Relationship Id="rId4"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14.xml"/><Relationship Id="rId5" Type="http://schemas.openxmlformats.org/officeDocument/2006/relationships/image" Target="../media/image4.png"/><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75828" y="1138238"/>
            <a:ext cx="4622743" cy="1787237"/>
          </a:xfrm>
        </p:spPr>
        <p:txBody>
          <a:bodyPr/>
          <a:lstStyle/>
          <a:p>
            <a:r>
              <a:rPr lang="nb-NO"/>
              <a:t>Frivillighetsbarometeret 2016</a:t>
            </a:r>
          </a:p>
        </p:txBody>
      </p:sp>
      <p:sp>
        <p:nvSpPr>
          <p:cNvPr id="6" name="Subtitle 5"/>
          <p:cNvSpPr>
            <a:spLocks noGrp="1"/>
          </p:cNvSpPr>
          <p:nvPr>
            <p:ph type="subTitle" idx="1"/>
          </p:nvPr>
        </p:nvSpPr>
        <p:spPr/>
        <p:txBody>
          <a:bodyPr>
            <a:normAutofit/>
          </a:bodyPr>
          <a:lstStyle/>
          <a:p>
            <a:r>
              <a:rPr lang="nb-NO"/>
              <a:t>Frivillighet Norge</a:t>
            </a:r>
          </a:p>
          <a:p>
            <a:endParaRPr lang="nb-NO" sz="1600"/>
          </a:p>
          <a:p>
            <a:r>
              <a:rPr lang="nb-NO" sz="1600"/>
              <a:t>November 2016</a:t>
            </a:r>
          </a:p>
          <a:p>
            <a:r>
              <a:rPr lang="nb-NO" sz="1600"/>
              <a:t>Marthe Wisløff og Berit Kvaløy</a:t>
            </a:r>
          </a:p>
        </p:txBody>
      </p:sp>
    </p:spTree>
    <p:extLst>
      <p:ext uri="{BB962C8B-B14F-4D97-AF65-F5344CB8AC3E}">
        <p14:creationId xmlns:p14="http://schemas.microsoft.com/office/powerpoint/2010/main" val="1461148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b-NO"/>
              <a:t>Deltakelse i frivillig arbeid: Husholdningsstørrelse og alder</a:t>
            </a:r>
          </a:p>
        </p:txBody>
      </p:sp>
      <p:sp>
        <p:nvSpPr>
          <p:cNvPr id="4" name="Slide Number Placeholder 3"/>
          <p:cNvSpPr>
            <a:spLocks noGrp="1"/>
          </p:cNvSpPr>
          <p:nvPr>
            <p:ph type="sldNum" sz="quarter" idx="4"/>
          </p:nvPr>
        </p:nvSpPr>
        <p:spPr/>
        <p:txBody>
          <a:bodyPr/>
          <a:lstStyle/>
          <a:p>
            <a:fld id="{4034BEE3-566C-4068-A777-C3A4762E861B}" type="slidenum">
              <a:rPr lang="en-GB" smtClean="0"/>
              <a:pPr/>
              <a:t>10</a:t>
            </a:fld>
            <a:endParaRPr lang="en-GB"/>
          </a:p>
        </p:txBody>
      </p:sp>
      <p:sp>
        <p:nvSpPr>
          <p:cNvPr id="5" name="Text Placeholder 4"/>
          <p:cNvSpPr>
            <a:spLocks noGrp="1"/>
          </p:cNvSpPr>
          <p:nvPr>
            <p:ph type="body" sz="quarter" idx="18"/>
          </p:nvPr>
        </p:nvSpPr>
        <p:spPr/>
        <p:txBody>
          <a:bodyPr vert="horz" lIns="0" tIns="0" rIns="0" bIns="0" rtlCol="0" anchor="t">
            <a:noAutofit/>
          </a:bodyPr>
          <a:lstStyle/>
          <a:p>
            <a:r>
              <a:rPr lang="x-none" sz="1200" b="1" dirty="0"/>
              <a:t>Husholdningsstørrelse:</a:t>
            </a:r>
            <a:r>
              <a:rPr lang="x-none" sz="1200" dirty="0"/>
              <a:t> Andelen som gjør frivillig arbeid er lavere i hushold med få medlemmer. Dette kan ha sammenheng med at mye frivillig arbeid er i tilknytning til barn (fritidsaktiviteter, skole og barnehage).</a:t>
            </a:r>
          </a:p>
          <a:p>
            <a:r>
              <a:rPr lang="x-none" sz="1200" b="1" dirty="0"/>
              <a:t>Alder: </a:t>
            </a:r>
            <a:r>
              <a:rPr lang="x-none" sz="1200" dirty="0"/>
              <a:t>Andelen som gjør frivillig arbeid ofte (mer enn 5 timer i måneden) er størst blant de eldre. Det er stor variasjon i under 30 gruppen, der </a:t>
            </a:r>
            <a:r>
              <a:rPr lang="nb-NO" sz="1200" dirty="0" smtClean="0"/>
              <a:t>59</a:t>
            </a:r>
            <a:r>
              <a:rPr lang="x-none" sz="1200" dirty="0" smtClean="0"/>
              <a:t>% </a:t>
            </a:r>
            <a:r>
              <a:rPr lang="x-none" sz="1200" dirty="0"/>
              <a:t>blant 19-29 gjør frivillig arbeid, mens </a:t>
            </a:r>
            <a:r>
              <a:rPr lang="nb-NO" sz="1200" dirty="0" smtClean="0"/>
              <a:t>86</a:t>
            </a:r>
            <a:r>
              <a:rPr lang="x-none" sz="1200" dirty="0" smtClean="0"/>
              <a:t>% </a:t>
            </a:r>
            <a:r>
              <a:rPr lang="x-none" sz="1200" dirty="0"/>
              <a:t>av de under 19 gjør det. </a:t>
            </a:r>
            <a:r>
              <a:rPr lang="nb-NO" sz="1200" dirty="0" smtClean="0"/>
              <a:t>Imidlertid er det kun små forskjeller i andelene av disse gruppene som gjør frivillig arbeid ofte, hvilket indikerer at de under 19 stort sett gjør frivillig arbeid sporadisk.</a:t>
            </a:r>
            <a:endParaRPr lang="x-none" sz="1200" dirty="0"/>
          </a:p>
        </p:txBody>
      </p:sp>
      <p:sp>
        <p:nvSpPr>
          <p:cNvPr id="6" name="Text Placeholder 5"/>
          <p:cNvSpPr>
            <a:spLocks noGrp="1"/>
          </p:cNvSpPr>
          <p:nvPr>
            <p:ph type="body" sz="quarter" idx="19"/>
          </p:nvPr>
        </p:nvSpPr>
        <p:spPr/>
        <p:txBody>
          <a:bodyPr/>
          <a:lstStyle/>
          <a:p>
            <a:r>
              <a:rPr lang="nb-NO"/>
              <a:t>«Gjør frivillig arbeid ofte» er definert som at de gjør frivillig arbeid 5 timer i måneden eller oftere</a:t>
            </a:r>
          </a:p>
        </p:txBody>
      </p:sp>
      <p:graphicFrame>
        <p:nvGraphicFramePr>
          <p:cNvPr id="10" name="Chart 9"/>
          <p:cNvGraphicFramePr/>
          <p:nvPr>
            <p:extLst>
              <p:ext uri="{D42A27DB-BD31-4B8C-83A1-F6EECF244321}">
                <p14:modId xmlns:p14="http://schemas.microsoft.com/office/powerpoint/2010/main" val="2362317468"/>
              </p:ext>
            </p:extLst>
          </p:nvPr>
        </p:nvGraphicFramePr>
        <p:xfrm>
          <a:off x="268289" y="2265273"/>
          <a:ext cx="6368732" cy="15873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extLst>
              <p:ext uri="{D42A27DB-BD31-4B8C-83A1-F6EECF244321}">
                <p14:modId xmlns:p14="http://schemas.microsoft.com/office/powerpoint/2010/main" val="1151167654"/>
              </p:ext>
            </p:extLst>
          </p:nvPr>
        </p:nvGraphicFramePr>
        <p:xfrm>
          <a:off x="268288" y="4288840"/>
          <a:ext cx="6368732" cy="1587399"/>
        </p:xfrm>
        <a:graphic>
          <a:graphicData uri="http://schemas.openxmlformats.org/drawingml/2006/chart">
            <c:chart xmlns:c="http://schemas.openxmlformats.org/drawingml/2006/chart" xmlns:r="http://schemas.openxmlformats.org/officeDocument/2006/relationships" r:id="rId4"/>
          </a:graphicData>
        </a:graphic>
      </p:graphicFrame>
      <p:sp>
        <p:nvSpPr>
          <p:cNvPr id="2" name="Rectangle 1"/>
          <p:cNvSpPr/>
          <p:nvPr/>
        </p:nvSpPr>
        <p:spPr>
          <a:xfrm>
            <a:off x="6918455" y="4644667"/>
            <a:ext cx="105872" cy="9624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sp>
        <p:nvSpPr>
          <p:cNvPr id="8" name="TextBox 7"/>
          <p:cNvSpPr txBox="1"/>
          <p:nvPr/>
        </p:nvSpPr>
        <p:spPr>
          <a:xfrm>
            <a:off x="7082333" y="4614977"/>
            <a:ext cx="797357" cy="923330"/>
          </a:xfrm>
          <a:prstGeom prst="rect">
            <a:avLst/>
          </a:prstGeom>
          <a:noFill/>
        </p:spPr>
        <p:txBody>
          <a:bodyPr wrap="square" lIns="0" tIns="0" rIns="0" bIns="0" rtlCol="0">
            <a:spAutoFit/>
          </a:bodyPr>
          <a:lstStyle/>
          <a:p>
            <a:r>
              <a:rPr lang="nb-NO" sz="1000" dirty="0" smtClean="0"/>
              <a:t>15-18</a:t>
            </a:r>
            <a:endParaRPr lang="nb-NO" sz="1000" dirty="0"/>
          </a:p>
          <a:p>
            <a:r>
              <a:rPr lang="nb-NO" sz="1000" dirty="0" smtClean="0"/>
              <a:t>19-29</a:t>
            </a:r>
          </a:p>
          <a:p>
            <a:r>
              <a:rPr lang="nb-NO" sz="1000" dirty="0" smtClean="0"/>
              <a:t>30-44</a:t>
            </a:r>
            <a:endParaRPr lang="nb-NO" sz="1000" dirty="0"/>
          </a:p>
          <a:p>
            <a:r>
              <a:rPr lang="nb-NO" sz="1000" dirty="0"/>
              <a:t>45-59</a:t>
            </a:r>
          </a:p>
          <a:p>
            <a:r>
              <a:rPr lang="nb-NO" sz="1000" dirty="0" smtClean="0"/>
              <a:t>60-74</a:t>
            </a:r>
          </a:p>
          <a:p>
            <a:r>
              <a:rPr lang="nb-NO" sz="1000" dirty="0" smtClean="0"/>
              <a:t>75+</a:t>
            </a:r>
            <a:endParaRPr lang="nb-NO" sz="1000" dirty="0"/>
          </a:p>
        </p:txBody>
      </p:sp>
      <p:sp>
        <p:nvSpPr>
          <p:cNvPr id="11" name="Rectangle 10"/>
          <p:cNvSpPr/>
          <p:nvPr/>
        </p:nvSpPr>
        <p:spPr>
          <a:xfrm>
            <a:off x="6918455" y="4797066"/>
            <a:ext cx="105872" cy="96247"/>
          </a:xfrm>
          <a:prstGeom prst="rect">
            <a:avLst/>
          </a:prstGeom>
          <a:solidFill>
            <a:srgbClr val="B2B9D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sp>
        <p:nvSpPr>
          <p:cNvPr id="12" name="Rectangle 11"/>
          <p:cNvSpPr/>
          <p:nvPr/>
        </p:nvSpPr>
        <p:spPr>
          <a:xfrm>
            <a:off x="6918455" y="4949465"/>
            <a:ext cx="105872" cy="96247"/>
          </a:xfrm>
          <a:prstGeom prst="rect">
            <a:avLst/>
          </a:prstGeom>
          <a:solidFill>
            <a:srgbClr val="7885C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sp>
        <p:nvSpPr>
          <p:cNvPr id="13" name="Rectangle 12"/>
          <p:cNvSpPr/>
          <p:nvPr/>
        </p:nvSpPr>
        <p:spPr>
          <a:xfrm>
            <a:off x="6918455" y="5101864"/>
            <a:ext cx="105872" cy="96247"/>
          </a:xfrm>
          <a:prstGeom prst="rect">
            <a:avLst/>
          </a:prstGeom>
          <a:solidFill>
            <a:srgbClr val="43529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sp>
        <p:nvSpPr>
          <p:cNvPr id="19" name="Rectangle 18"/>
          <p:cNvSpPr/>
          <p:nvPr/>
        </p:nvSpPr>
        <p:spPr>
          <a:xfrm>
            <a:off x="6918455" y="2658953"/>
            <a:ext cx="105872" cy="9624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sp>
        <p:nvSpPr>
          <p:cNvPr id="20" name="TextBox 19"/>
          <p:cNvSpPr txBox="1"/>
          <p:nvPr/>
        </p:nvSpPr>
        <p:spPr>
          <a:xfrm>
            <a:off x="7082333" y="2629263"/>
            <a:ext cx="1406347" cy="769441"/>
          </a:xfrm>
          <a:prstGeom prst="rect">
            <a:avLst/>
          </a:prstGeom>
          <a:noFill/>
        </p:spPr>
        <p:txBody>
          <a:bodyPr wrap="square" lIns="0" tIns="0" rIns="0" bIns="0" rtlCol="0">
            <a:spAutoFit/>
          </a:bodyPr>
          <a:lstStyle/>
          <a:p>
            <a:r>
              <a:rPr lang="nb-NO" sz="1000"/>
              <a:t>1 person</a:t>
            </a:r>
          </a:p>
          <a:p>
            <a:r>
              <a:rPr lang="nb-NO" sz="1000"/>
              <a:t>2 personer</a:t>
            </a:r>
          </a:p>
          <a:p>
            <a:r>
              <a:rPr lang="nb-NO" sz="1000"/>
              <a:t>3 personer</a:t>
            </a:r>
          </a:p>
          <a:p>
            <a:r>
              <a:rPr lang="nb-NO" sz="1000"/>
              <a:t>4 personer</a:t>
            </a:r>
          </a:p>
          <a:p>
            <a:r>
              <a:rPr lang="nb-NO" sz="1000"/>
              <a:t>5 personer eller flere</a:t>
            </a:r>
          </a:p>
        </p:txBody>
      </p:sp>
      <p:sp>
        <p:nvSpPr>
          <p:cNvPr id="21" name="Rectangle 20"/>
          <p:cNvSpPr/>
          <p:nvPr/>
        </p:nvSpPr>
        <p:spPr>
          <a:xfrm>
            <a:off x="6918455" y="2811352"/>
            <a:ext cx="105872" cy="96247"/>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sp>
        <p:nvSpPr>
          <p:cNvPr id="22" name="Rectangle 21"/>
          <p:cNvSpPr/>
          <p:nvPr/>
        </p:nvSpPr>
        <p:spPr>
          <a:xfrm>
            <a:off x="6918455" y="2963751"/>
            <a:ext cx="105872" cy="96247"/>
          </a:xfrm>
          <a:prstGeom prst="rect">
            <a:avLst/>
          </a:prstGeom>
          <a:solidFill>
            <a:srgbClr val="7885C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sp>
        <p:nvSpPr>
          <p:cNvPr id="23" name="Rectangle 22"/>
          <p:cNvSpPr/>
          <p:nvPr/>
        </p:nvSpPr>
        <p:spPr>
          <a:xfrm>
            <a:off x="6918455" y="3116150"/>
            <a:ext cx="105872" cy="96247"/>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sp>
        <p:nvSpPr>
          <p:cNvPr id="24" name="Rectangle 23"/>
          <p:cNvSpPr/>
          <p:nvPr/>
        </p:nvSpPr>
        <p:spPr>
          <a:xfrm>
            <a:off x="6918455" y="3265747"/>
            <a:ext cx="105872" cy="96247"/>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sp>
        <p:nvSpPr>
          <p:cNvPr id="28" name="TextBox 27"/>
          <p:cNvSpPr txBox="1"/>
          <p:nvPr/>
        </p:nvSpPr>
        <p:spPr>
          <a:xfrm>
            <a:off x="268287" y="2015795"/>
            <a:ext cx="1639869" cy="153888"/>
          </a:xfrm>
          <a:prstGeom prst="rect">
            <a:avLst/>
          </a:prstGeom>
          <a:noFill/>
        </p:spPr>
        <p:txBody>
          <a:bodyPr wrap="square" lIns="0" tIns="0" rIns="0" bIns="0" rtlCol="0">
            <a:spAutoFit/>
          </a:bodyPr>
          <a:lstStyle>
            <a:defPPr>
              <a:defRPr lang="en-US"/>
            </a:defPPr>
            <a:lvl1pPr>
              <a:defRPr sz="1000"/>
            </a:lvl1pPr>
          </a:lstStyle>
          <a:p>
            <a:r>
              <a:rPr lang="nb-NO" b="1"/>
              <a:t>Husholdningsstørrelse</a:t>
            </a:r>
          </a:p>
        </p:txBody>
      </p:sp>
      <p:sp>
        <p:nvSpPr>
          <p:cNvPr id="29" name="TextBox 28"/>
          <p:cNvSpPr txBox="1"/>
          <p:nvPr/>
        </p:nvSpPr>
        <p:spPr>
          <a:xfrm>
            <a:off x="268288" y="4058412"/>
            <a:ext cx="1639869" cy="153888"/>
          </a:xfrm>
          <a:prstGeom prst="rect">
            <a:avLst/>
          </a:prstGeom>
          <a:noFill/>
        </p:spPr>
        <p:txBody>
          <a:bodyPr wrap="square" lIns="0" tIns="0" rIns="0" bIns="0" rtlCol="0">
            <a:spAutoFit/>
          </a:bodyPr>
          <a:lstStyle>
            <a:defPPr>
              <a:defRPr lang="en-US"/>
            </a:defPPr>
            <a:lvl1pPr>
              <a:defRPr sz="1000"/>
            </a:lvl1pPr>
          </a:lstStyle>
          <a:p>
            <a:r>
              <a:rPr lang="nb-NO" b="1"/>
              <a:t>Alder</a:t>
            </a:r>
          </a:p>
        </p:txBody>
      </p:sp>
      <p:pic>
        <p:nvPicPr>
          <p:cNvPr id="25" name="Picture 2" descr="Image result for frivillighet norg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5"/>
          <p:cNvSpPr/>
          <p:nvPr/>
        </p:nvSpPr>
        <p:spPr>
          <a:xfrm>
            <a:off x="6919893" y="5254263"/>
            <a:ext cx="105872" cy="96247"/>
          </a:xfrm>
          <a:prstGeom prst="rect">
            <a:avLst/>
          </a:prstGeom>
          <a:solidFill>
            <a:srgbClr val="313A7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sp>
        <p:nvSpPr>
          <p:cNvPr id="27" name="Rectangle 26"/>
          <p:cNvSpPr/>
          <p:nvPr/>
        </p:nvSpPr>
        <p:spPr>
          <a:xfrm>
            <a:off x="6918455" y="5406662"/>
            <a:ext cx="105872" cy="96247"/>
          </a:xfrm>
          <a:prstGeom prst="rect">
            <a:avLst/>
          </a:prstGeom>
          <a:solidFill>
            <a:srgbClr val="1F234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spTree>
    <p:extLst>
      <p:ext uri="{BB962C8B-B14F-4D97-AF65-F5344CB8AC3E}">
        <p14:creationId xmlns:p14="http://schemas.microsoft.com/office/powerpoint/2010/main" val="4179919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b-NO"/>
              <a:t>Hvilke grupper gjør mer / mindre frivillig arbeid?</a:t>
            </a:r>
          </a:p>
        </p:txBody>
      </p:sp>
      <p:sp>
        <p:nvSpPr>
          <p:cNvPr id="4" name="Slide Number Placeholder 3"/>
          <p:cNvSpPr>
            <a:spLocks noGrp="1"/>
          </p:cNvSpPr>
          <p:nvPr>
            <p:ph type="sldNum" sz="quarter" idx="4"/>
          </p:nvPr>
        </p:nvSpPr>
        <p:spPr/>
        <p:txBody>
          <a:bodyPr/>
          <a:lstStyle/>
          <a:p>
            <a:fld id="{4034BEE3-566C-4068-A777-C3A4762E861B}" type="slidenum">
              <a:rPr lang="en-GB" smtClean="0"/>
              <a:pPr/>
              <a:t>11</a:t>
            </a:fld>
            <a:endParaRPr lang="en-GB"/>
          </a:p>
        </p:txBody>
      </p:sp>
      <p:sp>
        <p:nvSpPr>
          <p:cNvPr id="5" name="Text Placeholder 4"/>
          <p:cNvSpPr>
            <a:spLocks noGrp="1"/>
          </p:cNvSpPr>
          <p:nvPr>
            <p:ph type="body" sz="quarter" idx="18"/>
          </p:nvPr>
        </p:nvSpPr>
        <p:spPr/>
        <p:txBody>
          <a:bodyPr/>
          <a:lstStyle/>
          <a:p>
            <a:r>
              <a:rPr lang="nb-NO" sz="1400"/>
              <a:t>Det er ikke veldig store forskjeller på hvem som gjør og ikke gjør frivillig arbeid med unntak av ungdom 15-18, men vi ser allikevel noen forskjeller verd å nevne: </a:t>
            </a:r>
          </a:p>
        </p:txBody>
      </p:sp>
      <p:sp>
        <p:nvSpPr>
          <p:cNvPr id="6" name="Text Placeholder 5"/>
          <p:cNvSpPr>
            <a:spLocks noGrp="1"/>
          </p:cNvSpPr>
          <p:nvPr>
            <p:ph type="body" sz="quarter" idx="19"/>
          </p:nvPr>
        </p:nvSpPr>
        <p:spPr/>
        <p:txBody>
          <a:bodyPr/>
          <a:lstStyle/>
          <a:p>
            <a:endParaRPr lang="nb-NO"/>
          </a:p>
        </p:txBody>
      </p:sp>
      <p:sp>
        <p:nvSpPr>
          <p:cNvPr id="9" name="TextBox 8"/>
          <p:cNvSpPr txBox="1"/>
          <p:nvPr/>
        </p:nvSpPr>
        <p:spPr>
          <a:xfrm>
            <a:off x="5970589" y="2156599"/>
            <a:ext cx="2838131" cy="3662541"/>
          </a:xfrm>
          <a:prstGeom prst="rect">
            <a:avLst/>
          </a:prstGeom>
          <a:noFill/>
        </p:spPr>
        <p:txBody>
          <a:bodyPr wrap="square" lIns="0" tIns="0" rIns="0" bIns="0" rtlCol="0">
            <a:spAutoFit/>
          </a:bodyPr>
          <a:lstStyle/>
          <a:p>
            <a:r>
              <a:rPr lang="nb-NO" sz="1400"/>
              <a:t>Foreldre</a:t>
            </a:r>
          </a:p>
          <a:p>
            <a:endParaRPr lang="nb-NO" sz="1400"/>
          </a:p>
          <a:p>
            <a:endParaRPr lang="nb-NO" sz="1400"/>
          </a:p>
          <a:p>
            <a:endParaRPr lang="nb-NO" sz="1400"/>
          </a:p>
          <a:p>
            <a:r>
              <a:rPr lang="nb-NO" sz="1400"/>
              <a:t>Pensjonister</a:t>
            </a:r>
          </a:p>
          <a:p>
            <a:endParaRPr lang="nb-NO" sz="1400"/>
          </a:p>
          <a:p>
            <a:endParaRPr lang="nb-NO" sz="1400"/>
          </a:p>
          <a:p>
            <a:endParaRPr lang="nb-NO" sz="1400"/>
          </a:p>
          <a:p>
            <a:r>
              <a:rPr lang="nb-NO" sz="1400"/>
              <a:t>Ungdom (15-18)</a:t>
            </a:r>
          </a:p>
          <a:p>
            <a:endParaRPr lang="nb-NO" sz="1400"/>
          </a:p>
          <a:p>
            <a:endParaRPr lang="nb-NO" sz="1400"/>
          </a:p>
          <a:p>
            <a:endParaRPr lang="nb-NO" sz="1400"/>
          </a:p>
          <a:p>
            <a:r>
              <a:rPr lang="nb-NO" sz="1400"/>
              <a:t>Hushold med høyere inntekt</a:t>
            </a:r>
          </a:p>
          <a:p>
            <a:endParaRPr lang="nb-NO" sz="1400"/>
          </a:p>
          <a:p>
            <a:endParaRPr lang="nb-NO" sz="1400"/>
          </a:p>
          <a:p>
            <a:endParaRPr lang="nb-NO" sz="1400"/>
          </a:p>
          <a:p>
            <a:r>
              <a:rPr lang="nb-NO" sz="1400"/>
              <a:t>Personer med høyere utdannelse</a:t>
            </a:r>
          </a:p>
        </p:txBody>
      </p:sp>
      <p:sp>
        <p:nvSpPr>
          <p:cNvPr id="27" name="TextBox 26"/>
          <p:cNvSpPr txBox="1"/>
          <p:nvPr/>
        </p:nvSpPr>
        <p:spPr>
          <a:xfrm>
            <a:off x="1546860" y="2156599"/>
            <a:ext cx="2545080" cy="1077218"/>
          </a:xfrm>
          <a:prstGeom prst="rect">
            <a:avLst/>
          </a:prstGeom>
          <a:noFill/>
        </p:spPr>
        <p:txBody>
          <a:bodyPr wrap="square" lIns="0" tIns="0" rIns="0" bIns="0" rtlCol="0">
            <a:spAutoFit/>
          </a:bodyPr>
          <a:lstStyle/>
          <a:p>
            <a:r>
              <a:rPr lang="nb-NO" sz="1400"/>
              <a:t>Hushold med 1-2 beboere</a:t>
            </a:r>
          </a:p>
          <a:p>
            <a:endParaRPr lang="nb-NO" sz="1400"/>
          </a:p>
          <a:p>
            <a:endParaRPr lang="nb-NO" sz="1400"/>
          </a:p>
          <a:p>
            <a:endParaRPr lang="nb-NO" sz="1400"/>
          </a:p>
          <a:p>
            <a:r>
              <a:rPr lang="nb-NO" sz="1400"/>
              <a:t>Arbeidsledige</a:t>
            </a:r>
          </a:p>
        </p:txBody>
      </p:sp>
      <p:grpSp>
        <p:nvGrpSpPr>
          <p:cNvPr id="33" name="Group 32"/>
          <p:cNvGrpSpPr/>
          <p:nvPr/>
        </p:nvGrpSpPr>
        <p:grpSpPr>
          <a:xfrm>
            <a:off x="5273693" y="2822588"/>
            <a:ext cx="302116" cy="586300"/>
            <a:chOff x="1944688" y="1525588"/>
            <a:chExt cx="1042988" cy="2024063"/>
          </a:xfrm>
          <a:solidFill>
            <a:schemeClr val="accent6">
              <a:lumMod val="75000"/>
            </a:schemeClr>
          </a:solidFill>
        </p:grpSpPr>
        <p:sp>
          <p:nvSpPr>
            <p:cNvPr id="18" name="Freeform 6"/>
            <p:cNvSpPr>
              <a:spLocks/>
            </p:cNvSpPr>
            <p:nvPr/>
          </p:nvSpPr>
          <p:spPr bwMode="auto">
            <a:xfrm>
              <a:off x="2359025" y="2136775"/>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9" name="Line 7"/>
            <p:cNvSpPr>
              <a:spLocks noChangeShapeType="1"/>
            </p:cNvSpPr>
            <p:nvPr/>
          </p:nvSpPr>
          <p:spPr bwMode="auto">
            <a:xfrm>
              <a:off x="2359025" y="2136775"/>
              <a:ext cx="0" cy="0"/>
            </a:xfrm>
            <a:prstGeom prst="line">
              <a:avLst/>
            </a:prstGeom>
            <a:grpFill/>
            <a:ln w="214313" cap="rnd">
              <a:noFill/>
              <a:prstDash val="solid"/>
              <a:miter lim="800000"/>
              <a:headEnd/>
              <a:tailEnd/>
            </a:ln>
            <a:extLst>
              <a:ext uri="{91240B29-F687-4F45-9708-019B960494DF}">
                <a14:hiddenLine xmlns:a14="http://schemas.microsoft.com/office/drawing/2010/main" w="214313" cap="rnd">
                  <a:solidFill>
                    <a:prstClr val="black"/>
                  </a:solidFill>
                  <a:prstDash val="solid"/>
                  <a:miter lim="800000"/>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30" name="Freeform 8"/>
            <p:cNvSpPr>
              <a:spLocks/>
            </p:cNvSpPr>
            <p:nvPr/>
          </p:nvSpPr>
          <p:spPr bwMode="auto">
            <a:xfrm>
              <a:off x="1944688" y="1914525"/>
              <a:ext cx="1042988" cy="1635125"/>
            </a:xfrm>
            <a:custGeom>
              <a:avLst/>
              <a:gdLst>
                <a:gd name="T0" fmla="*/ 226 w 277"/>
                <a:gd name="T1" fmla="*/ 0 h 434"/>
                <a:gd name="T2" fmla="*/ 170 w 277"/>
                <a:gd name="T3" fmla="*/ 0 h 434"/>
                <a:gd name="T4" fmla="*/ 110 w 277"/>
                <a:gd name="T5" fmla="*/ 0 h 434"/>
                <a:gd name="T6" fmla="*/ 59 w 277"/>
                <a:gd name="T7" fmla="*/ 50 h 434"/>
                <a:gd name="T8" fmla="*/ 59 w 277"/>
                <a:gd name="T9" fmla="*/ 51 h 434"/>
                <a:gd name="T10" fmla="*/ 59 w 277"/>
                <a:gd name="T11" fmla="*/ 111 h 434"/>
                <a:gd name="T12" fmla="*/ 0 w 277"/>
                <a:gd name="T13" fmla="*/ 111 h 434"/>
                <a:gd name="T14" fmla="*/ 0 w 277"/>
                <a:gd name="T15" fmla="*/ 128 h 434"/>
                <a:gd name="T16" fmla="*/ 0 w 277"/>
                <a:gd name="T17" fmla="*/ 145 h 434"/>
                <a:gd name="T18" fmla="*/ 89 w 277"/>
                <a:gd name="T19" fmla="*/ 144 h 434"/>
                <a:gd name="T20" fmla="*/ 89 w 277"/>
                <a:gd name="T21" fmla="*/ 144 h 434"/>
                <a:gd name="T22" fmla="*/ 94 w 277"/>
                <a:gd name="T23" fmla="*/ 144 h 434"/>
                <a:gd name="T24" fmla="*/ 94 w 277"/>
                <a:gd name="T25" fmla="*/ 111 h 434"/>
                <a:gd name="T26" fmla="*/ 94 w 277"/>
                <a:gd name="T27" fmla="*/ 111 h 434"/>
                <a:gd name="T28" fmla="*/ 94 w 277"/>
                <a:gd name="T29" fmla="*/ 111 h 434"/>
                <a:gd name="T30" fmla="*/ 94 w 277"/>
                <a:gd name="T31" fmla="*/ 59 h 434"/>
                <a:gd name="T32" fmla="*/ 110 w 277"/>
                <a:gd name="T33" fmla="*/ 59 h 434"/>
                <a:gd name="T34" fmla="*/ 110 w 277"/>
                <a:gd name="T35" fmla="*/ 434 h 434"/>
                <a:gd name="T36" fmla="*/ 130 w 277"/>
                <a:gd name="T37" fmla="*/ 434 h 434"/>
                <a:gd name="T38" fmla="*/ 161 w 277"/>
                <a:gd name="T39" fmla="*/ 434 h 434"/>
                <a:gd name="T40" fmla="*/ 161 w 277"/>
                <a:gd name="T41" fmla="*/ 195 h 434"/>
                <a:gd name="T42" fmla="*/ 178 w 277"/>
                <a:gd name="T43" fmla="*/ 195 h 434"/>
                <a:gd name="T44" fmla="*/ 178 w 277"/>
                <a:gd name="T45" fmla="*/ 434 h 434"/>
                <a:gd name="T46" fmla="*/ 203 w 277"/>
                <a:gd name="T47" fmla="*/ 434 h 434"/>
                <a:gd name="T48" fmla="*/ 226 w 277"/>
                <a:gd name="T49" fmla="*/ 434 h 434"/>
                <a:gd name="T50" fmla="*/ 226 w 277"/>
                <a:gd name="T51" fmla="*/ 59 h 434"/>
                <a:gd name="T52" fmla="*/ 243 w 277"/>
                <a:gd name="T53" fmla="*/ 59 h 434"/>
                <a:gd name="T54" fmla="*/ 243 w 277"/>
                <a:gd name="T55" fmla="*/ 203 h 434"/>
                <a:gd name="T56" fmla="*/ 260 w 277"/>
                <a:gd name="T57" fmla="*/ 203 h 434"/>
                <a:gd name="T58" fmla="*/ 277 w 277"/>
                <a:gd name="T59" fmla="*/ 203 h 434"/>
                <a:gd name="T60" fmla="*/ 277 w 277"/>
                <a:gd name="T61" fmla="*/ 50 h 434"/>
                <a:gd name="T62" fmla="*/ 226 w 277"/>
                <a:gd name="T63" fmla="*/ 0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 h="434">
                  <a:moveTo>
                    <a:pt x="226" y="0"/>
                  </a:moveTo>
                  <a:cubicBezTo>
                    <a:pt x="201" y="0"/>
                    <a:pt x="170" y="0"/>
                    <a:pt x="170" y="0"/>
                  </a:cubicBezTo>
                  <a:cubicBezTo>
                    <a:pt x="110" y="0"/>
                    <a:pt x="110" y="0"/>
                    <a:pt x="110" y="0"/>
                  </a:cubicBezTo>
                  <a:cubicBezTo>
                    <a:pt x="110" y="0"/>
                    <a:pt x="59" y="0"/>
                    <a:pt x="59" y="50"/>
                  </a:cubicBezTo>
                  <a:cubicBezTo>
                    <a:pt x="59" y="51"/>
                    <a:pt x="59" y="51"/>
                    <a:pt x="59" y="51"/>
                  </a:cubicBezTo>
                  <a:cubicBezTo>
                    <a:pt x="59" y="111"/>
                    <a:pt x="59" y="111"/>
                    <a:pt x="59" y="111"/>
                  </a:cubicBezTo>
                  <a:cubicBezTo>
                    <a:pt x="0" y="111"/>
                    <a:pt x="0" y="111"/>
                    <a:pt x="0" y="111"/>
                  </a:cubicBezTo>
                  <a:cubicBezTo>
                    <a:pt x="0" y="128"/>
                    <a:pt x="0" y="128"/>
                    <a:pt x="0" y="128"/>
                  </a:cubicBezTo>
                  <a:cubicBezTo>
                    <a:pt x="0" y="145"/>
                    <a:pt x="0" y="145"/>
                    <a:pt x="0" y="145"/>
                  </a:cubicBezTo>
                  <a:cubicBezTo>
                    <a:pt x="89" y="144"/>
                    <a:pt x="89" y="144"/>
                    <a:pt x="89" y="144"/>
                  </a:cubicBezTo>
                  <a:cubicBezTo>
                    <a:pt x="89" y="144"/>
                    <a:pt x="89" y="144"/>
                    <a:pt x="89" y="144"/>
                  </a:cubicBezTo>
                  <a:cubicBezTo>
                    <a:pt x="94" y="144"/>
                    <a:pt x="94" y="144"/>
                    <a:pt x="94" y="144"/>
                  </a:cubicBezTo>
                  <a:cubicBezTo>
                    <a:pt x="94" y="111"/>
                    <a:pt x="94" y="111"/>
                    <a:pt x="94" y="111"/>
                  </a:cubicBezTo>
                  <a:cubicBezTo>
                    <a:pt x="94" y="111"/>
                    <a:pt x="94" y="111"/>
                    <a:pt x="94" y="111"/>
                  </a:cubicBezTo>
                  <a:cubicBezTo>
                    <a:pt x="94" y="111"/>
                    <a:pt x="94" y="111"/>
                    <a:pt x="94" y="111"/>
                  </a:cubicBezTo>
                  <a:cubicBezTo>
                    <a:pt x="94" y="59"/>
                    <a:pt x="94" y="59"/>
                    <a:pt x="94" y="59"/>
                  </a:cubicBezTo>
                  <a:cubicBezTo>
                    <a:pt x="110" y="59"/>
                    <a:pt x="110" y="59"/>
                    <a:pt x="110" y="59"/>
                  </a:cubicBezTo>
                  <a:cubicBezTo>
                    <a:pt x="110" y="434"/>
                    <a:pt x="110" y="434"/>
                    <a:pt x="110" y="434"/>
                  </a:cubicBezTo>
                  <a:cubicBezTo>
                    <a:pt x="111" y="434"/>
                    <a:pt x="112" y="434"/>
                    <a:pt x="130" y="434"/>
                  </a:cubicBezTo>
                  <a:cubicBezTo>
                    <a:pt x="153" y="434"/>
                    <a:pt x="161" y="434"/>
                    <a:pt x="161" y="434"/>
                  </a:cubicBezTo>
                  <a:cubicBezTo>
                    <a:pt x="161" y="195"/>
                    <a:pt x="161" y="195"/>
                    <a:pt x="161" y="195"/>
                  </a:cubicBezTo>
                  <a:cubicBezTo>
                    <a:pt x="178" y="195"/>
                    <a:pt x="178" y="195"/>
                    <a:pt x="178" y="195"/>
                  </a:cubicBezTo>
                  <a:cubicBezTo>
                    <a:pt x="178" y="434"/>
                    <a:pt x="178" y="434"/>
                    <a:pt x="178" y="434"/>
                  </a:cubicBezTo>
                  <a:cubicBezTo>
                    <a:pt x="178" y="434"/>
                    <a:pt x="184" y="434"/>
                    <a:pt x="203" y="434"/>
                  </a:cubicBezTo>
                  <a:cubicBezTo>
                    <a:pt x="226" y="434"/>
                    <a:pt x="226" y="434"/>
                    <a:pt x="226" y="434"/>
                  </a:cubicBezTo>
                  <a:cubicBezTo>
                    <a:pt x="226" y="59"/>
                    <a:pt x="226" y="59"/>
                    <a:pt x="226" y="59"/>
                  </a:cubicBezTo>
                  <a:cubicBezTo>
                    <a:pt x="243" y="59"/>
                    <a:pt x="243" y="59"/>
                    <a:pt x="243" y="59"/>
                  </a:cubicBezTo>
                  <a:cubicBezTo>
                    <a:pt x="243" y="203"/>
                    <a:pt x="243" y="203"/>
                    <a:pt x="243" y="203"/>
                  </a:cubicBezTo>
                  <a:cubicBezTo>
                    <a:pt x="243" y="203"/>
                    <a:pt x="243" y="203"/>
                    <a:pt x="260" y="203"/>
                  </a:cubicBezTo>
                  <a:cubicBezTo>
                    <a:pt x="277" y="203"/>
                    <a:pt x="277" y="203"/>
                    <a:pt x="277" y="203"/>
                  </a:cubicBezTo>
                  <a:cubicBezTo>
                    <a:pt x="277" y="50"/>
                    <a:pt x="277" y="50"/>
                    <a:pt x="277" y="50"/>
                  </a:cubicBezTo>
                  <a:cubicBezTo>
                    <a:pt x="277" y="50"/>
                    <a:pt x="277" y="0"/>
                    <a:pt x="226" y="0"/>
                  </a:cubicBez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31" name="Oval 9"/>
            <p:cNvSpPr>
              <a:spLocks noChangeArrowheads="1"/>
            </p:cNvSpPr>
            <p:nvPr/>
          </p:nvSpPr>
          <p:spPr bwMode="auto">
            <a:xfrm>
              <a:off x="2328863" y="1525588"/>
              <a:ext cx="319088" cy="325438"/>
            </a:xfrm>
            <a:prstGeom prst="ellipse">
              <a:avLst/>
            </a:pr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32" name="Freeform 10"/>
            <p:cNvSpPr>
              <a:spLocks/>
            </p:cNvSpPr>
            <p:nvPr/>
          </p:nvSpPr>
          <p:spPr bwMode="auto">
            <a:xfrm>
              <a:off x="1944688" y="2554288"/>
              <a:ext cx="63500" cy="995363"/>
            </a:xfrm>
            <a:custGeom>
              <a:avLst/>
              <a:gdLst>
                <a:gd name="T0" fmla="*/ 0 w 40"/>
                <a:gd name="T1" fmla="*/ 627 h 627"/>
                <a:gd name="T2" fmla="*/ 40 w 40"/>
                <a:gd name="T3" fmla="*/ 627 h 627"/>
                <a:gd name="T4" fmla="*/ 40 w 40"/>
                <a:gd name="T5" fmla="*/ 0 h 627"/>
                <a:gd name="T6" fmla="*/ 0 w 40"/>
                <a:gd name="T7" fmla="*/ 0 h 627"/>
                <a:gd name="T8" fmla="*/ 0 w 40"/>
                <a:gd name="T9" fmla="*/ 627 h 627"/>
                <a:gd name="T10" fmla="*/ 0 w 40"/>
                <a:gd name="T11" fmla="*/ 627 h 627"/>
              </a:gdLst>
              <a:ahLst/>
              <a:cxnLst>
                <a:cxn ang="0">
                  <a:pos x="T0" y="T1"/>
                </a:cxn>
                <a:cxn ang="0">
                  <a:pos x="T2" y="T3"/>
                </a:cxn>
                <a:cxn ang="0">
                  <a:pos x="T4" y="T5"/>
                </a:cxn>
                <a:cxn ang="0">
                  <a:pos x="T6" y="T7"/>
                </a:cxn>
                <a:cxn ang="0">
                  <a:pos x="T8" y="T9"/>
                </a:cxn>
                <a:cxn ang="0">
                  <a:pos x="T10" y="T11"/>
                </a:cxn>
              </a:cxnLst>
              <a:rect l="0" t="0" r="r" b="b"/>
              <a:pathLst>
                <a:path w="40" h="627">
                  <a:moveTo>
                    <a:pt x="0" y="627"/>
                  </a:moveTo>
                  <a:lnTo>
                    <a:pt x="40" y="627"/>
                  </a:lnTo>
                  <a:lnTo>
                    <a:pt x="40" y="0"/>
                  </a:lnTo>
                  <a:lnTo>
                    <a:pt x="0" y="0"/>
                  </a:lnTo>
                  <a:lnTo>
                    <a:pt x="0" y="627"/>
                  </a:lnTo>
                  <a:lnTo>
                    <a:pt x="0" y="627"/>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grpSp>
        <p:nvGrpSpPr>
          <p:cNvPr id="47" name="Group 46"/>
          <p:cNvGrpSpPr/>
          <p:nvPr/>
        </p:nvGrpSpPr>
        <p:grpSpPr>
          <a:xfrm>
            <a:off x="5268653" y="3684327"/>
            <a:ext cx="410640" cy="574803"/>
            <a:chOff x="1838325" y="1530350"/>
            <a:chExt cx="1417638" cy="1984376"/>
          </a:xfrm>
          <a:solidFill>
            <a:schemeClr val="accent6">
              <a:lumMod val="75000"/>
            </a:schemeClr>
          </a:solidFill>
        </p:grpSpPr>
        <p:sp>
          <p:nvSpPr>
            <p:cNvPr id="38" name="Freeform 15"/>
            <p:cNvSpPr>
              <a:spLocks/>
            </p:cNvSpPr>
            <p:nvPr/>
          </p:nvSpPr>
          <p:spPr bwMode="auto">
            <a:xfrm>
              <a:off x="2343150" y="2136775"/>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39" name="Line 16"/>
            <p:cNvSpPr>
              <a:spLocks noChangeShapeType="1"/>
            </p:cNvSpPr>
            <p:nvPr/>
          </p:nvSpPr>
          <p:spPr bwMode="auto">
            <a:xfrm>
              <a:off x="2343150" y="2136775"/>
              <a:ext cx="0" cy="0"/>
            </a:xfrm>
            <a:prstGeom prst="line">
              <a:avLst/>
            </a:prstGeom>
            <a:grpFill/>
            <a:ln w="214313" cap="rnd">
              <a:noFill/>
              <a:prstDash val="solid"/>
              <a:miter lim="800000"/>
              <a:headEnd/>
              <a:tailEnd/>
            </a:ln>
            <a:extLst>
              <a:ext uri="{91240B29-F687-4F45-9708-019B960494DF}">
                <a14:hiddenLine xmlns:a14="http://schemas.microsoft.com/office/drawing/2010/main" w="214313" cap="rnd">
                  <a:solidFill>
                    <a:prstClr val="black"/>
                  </a:solidFill>
                  <a:prstDash val="solid"/>
                  <a:miter lim="800000"/>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40" name="Freeform 17"/>
            <p:cNvSpPr>
              <a:spLocks/>
            </p:cNvSpPr>
            <p:nvPr/>
          </p:nvSpPr>
          <p:spPr bwMode="auto">
            <a:xfrm>
              <a:off x="2166938" y="2120900"/>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41" name="Oval 18"/>
            <p:cNvSpPr>
              <a:spLocks noChangeArrowheads="1"/>
            </p:cNvSpPr>
            <p:nvPr/>
          </p:nvSpPr>
          <p:spPr bwMode="auto">
            <a:xfrm>
              <a:off x="2328863" y="3417888"/>
              <a:ext cx="93663" cy="96838"/>
            </a:xfrm>
            <a:prstGeom prst="ellipse">
              <a:avLst/>
            </a:pr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42" name="Freeform 19"/>
            <p:cNvSpPr>
              <a:spLocks/>
            </p:cNvSpPr>
            <p:nvPr/>
          </p:nvSpPr>
          <p:spPr bwMode="auto">
            <a:xfrm>
              <a:off x="1838325" y="2509838"/>
              <a:ext cx="501650" cy="877888"/>
            </a:xfrm>
            <a:custGeom>
              <a:avLst/>
              <a:gdLst>
                <a:gd name="T0" fmla="*/ 223 w 316"/>
                <a:gd name="T1" fmla="*/ 0 h 553"/>
                <a:gd name="T2" fmla="*/ 0 w 316"/>
                <a:gd name="T3" fmla="*/ 553 h 553"/>
                <a:gd name="T4" fmla="*/ 119 w 316"/>
                <a:gd name="T5" fmla="*/ 553 h 553"/>
                <a:gd name="T6" fmla="*/ 316 w 316"/>
                <a:gd name="T7" fmla="*/ 97 h 553"/>
                <a:gd name="T8" fmla="*/ 223 w 316"/>
                <a:gd name="T9" fmla="*/ 0 h 553"/>
                <a:gd name="T10" fmla="*/ 223 w 316"/>
                <a:gd name="T11" fmla="*/ 0 h 553"/>
              </a:gdLst>
              <a:ahLst/>
              <a:cxnLst>
                <a:cxn ang="0">
                  <a:pos x="T0" y="T1"/>
                </a:cxn>
                <a:cxn ang="0">
                  <a:pos x="T2" y="T3"/>
                </a:cxn>
                <a:cxn ang="0">
                  <a:pos x="T4" y="T5"/>
                </a:cxn>
                <a:cxn ang="0">
                  <a:pos x="T6" y="T7"/>
                </a:cxn>
                <a:cxn ang="0">
                  <a:pos x="T8" y="T9"/>
                </a:cxn>
                <a:cxn ang="0">
                  <a:pos x="T10" y="T11"/>
                </a:cxn>
              </a:cxnLst>
              <a:rect l="0" t="0" r="r" b="b"/>
              <a:pathLst>
                <a:path w="316" h="553">
                  <a:moveTo>
                    <a:pt x="223" y="0"/>
                  </a:moveTo>
                  <a:lnTo>
                    <a:pt x="0" y="553"/>
                  </a:lnTo>
                  <a:lnTo>
                    <a:pt x="119" y="553"/>
                  </a:lnTo>
                  <a:lnTo>
                    <a:pt x="316" y="97"/>
                  </a:lnTo>
                  <a:lnTo>
                    <a:pt x="223" y="0"/>
                  </a:lnTo>
                  <a:lnTo>
                    <a:pt x="223" y="0"/>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43" name="Oval 20"/>
            <p:cNvSpPr>
              <a:spLocks noChangeArrowheads="1"/>
            </p:cNvSpPr>
            <p:nvPr/>
          </p:nvSpPr>
          <p:spPr bwMode="auto">
            <a:xfrm>
              <a:off x="2422525" y="1530350"/>
              <a:ext cx="320675" cy="320675"/>
            </a:xfrm>
            <a:prstGeom prst="ellipse">
              <a:avLst/>
            </a:pr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44" name="Oval 21"/>
            <p:cNvSpPr>
              <a:spLocks noChangeArrowheads="1"/>
            </p:cNvSpPr>
            <p:nvPr/>
          </p:nvSpPr>
          <p:spPr bwMode="auto">
            <a:xfrm>
              <a:off x="2998788" y="3417888"/>
              <a:ext cx="98425" cy="96838"/>
            </a:xfrm>
            <a:prstGeom prst="ellipse">
              <a:avLst/>
            </a:pr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45" name="Freeform 22"/>
            <p:cNvSpPr>
              <a:spLocks/>
            </p:cNvSpPr>
            <p:nvPr/>
          </p:nvSpPr>
          <p:spPr bwMode="auto">
            <a:xfrm>
              <a:off x="1846263" y="1914525"/>
              <a:ext cx="1409700" cy="1311275"/>
            </a:xfrm>
            <a:custGeom>
              <a:avLst/>
              <a:gdLst>
                <a:gd name="T0" fmla="*/ 0 w 888"/>
                <a:gd name="T1" fmla="*/ 0 h 826"/>
                <a:gd name="T2" fmla="*/ 0 w 888"/>
                <a:gd name="T3" fmla="*/ 81 h 826"/>
                <a:gd name="T4" fmla="*/ 323 w 888"/>
                <a:gd name="T5" fmla="*/ 81 h 826"/>
                <a:gd name="T6" fmla="*/ 221 w 888"/>
                <a:gd name="T7" fmla="*/ 342 h 826"/>
                <a:gd name="T8" fmla="*/ 465 w 888"/>
                <a:gd name="T9" fmla="*/ 584 h 826"/>
                <a:gd name="T10" fmla="*/ 465 w 888"/>
                <a:gd name="T11" fmla="*/ 584 h 826"/>
                <a:gd name="T12" fmla="*/ 505 w 888"/>
                <a:gd name="T13" fmla="*/ 626 h 826"/>
                <a:gd name="T14" fmla="*/ 425 w 888"/>
                <a:gd name="T15" fmla="*/ 826 h 826"/>
                <a:gd name="T16" fmla="*/ 543 w 888"/>
                <a:gd name="T17" fmla="*/ 826 h 826"/>
                <a:gd name="T18" fmla="*/ 648 w 888"/>
                <a:gd name="T19" fmla="*/ 584 h 826"/>
                <a:gd name="T20" fmla="*/ 444 w 888"/>
                <a:gd name="T21" fmla="*/ 382 h 826"/>
                <a:gd name="T22" fmla="*/ 534 w 888"/>
                <a:gd name="T23" fmla="*/ 81 h 826"/>
                <a:gd name="T24" fmla="*/ 888 w 888"/>
                <a:gd name="T25" fmla="*/ 81 h 826"/>
                <a:gd name="T26" fmla="*/ 888 w 888"/>
                <a:gd name="T27" fmla="*/ 0 h 826"/>
                <a:gd name="T28" fmla="*/ 0 w 888"/>
                <a:gd name="T29" fmla="*/ 0 h 826"/>
                <a:gd name="T30" fmla="*/ 0 w 888"/>
                <a:gd name="T31" fmla="*/ 0 h 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8" h="826">
                  <a:moveTo>
                    <a:pt x="0" y="0"/>
                  </a:moveTo>
                  <a:lnTo>
                    <a:pt x="0" y="81"/>
                  </a:lnTo>
                  <a:lnTo>
                    <a:pt x="323" y="81"/>
                  </a:lnTo>
                  <a:lnTo>
                    <a:pt x="221" y="342"/>
                  </a:lnTo>
                  <a:lnTo>
                    <a:pt x="465" y="584"/>
                  </a:lnTo>
                  <a:lnTo>
                    <a:pt x="465" y="584"/>
                  </a:lnTo>
                  <a:lnTo>
                    <a:pt x="505" y="626"/>
                  </a:lnTo>
                  <a:lnTo>
                    <a:pt x="425" y="826"/>
                  </a:lnTo>
                  <a:lnTo>
                    <a:pt x="543" y="826"/>
                  </a:lnTo>
                  <a:lnTo>
                    <a:pt x="648" y="584"/>
                  </a:lnTo>
                  <a:lnTo>
                    <a:pt x="444" y="382"/>
                  </a:lnTo>
                  <a:lnTo>
                    <a:pt x="534" y="81"/>
                  </a:lnTo>
                  <a:lnTo>
                    <a:pt x="888" y="81"/>
                  </a:lnTo>
                  <a:lnTo>
                    <a:pt x="888" y="0"/>
                  </a:lnTo>
                  <a:lnTo>
                    <a:pt x="0" y="0"/>
                  </a:lnTo>
                  <a:lnTo>
                    <a:pt x="0" y="0"/>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46" name="Freeform 23"/>
            <p:cNvSpPr>
              <a:spLocks/>
            </p:cNvSpPr>
            <p:nvPr/>
          </p:nvSpPr>
          <p:spPr bwMode="auto">
            <a:xfrm>
              <a:off x="2263775" y="3289300"/>
              <a:ext cx="896938" cy="63500"/>
            </a:xfrm>
            <a:custGeom>
              <a:avLst/>
              <a:gdLst>
                <a:gd name="T0" fmla="*/ 0 w 565"/>
                <a:gd name="T1" fmla="*/ 40 h 40"/>
                <a:gd name="T2" fmla="*/ 565 w 565"/>
                <a:gd name="T3" fmla="*/ 40 h 40"/>
                <a:gd name="T4" fmla="*/ 565 w 565"/>
                <a:gd name="T5" fmla="*/ 0 h 40"/>
                <a:gd name="T6" fmla="*/ 0 w 565"/>
                <a:gd name="T7" fmla="*/ 0 h 40"/>
                <a:gd name="T8" fmla="*/ 0 w 565"/>
                <a:gd name="T9" fmla="*/ 40 h 40"/>
                <a:gd name="T10" fmla="*/ 0 w 565"/>
                <a:gd name="T11" fmla="*/ 40 h 40"/>
              </a:gdLst>
              <a:ahLst/>
              <a:cxnLst>
                <a:cxn ang="0">
                  <a:pos x="T0" y="T1"/>
                </a:cxn>
                <a:cxn ang="0">
                  <a:pos x="T2" y="T3"/>
                </a:cxn>
                <a:cxn ang="0">
                  <a:pos x="T4" y="T5"/>
                </a:cxn>
                <a:cxn ang="0">
                  <a:pos x="T6" y="T7"/>
                </a:cxn>
                <a:cxn ang="0">
                  <a:pos x="T8" y="T9"/>
                </a:cxn>
                <a:cxn ang="0">
                  <a:pos x="T10" y="T11"/>
                </a:cxn>
              </a:cxnLst>
              <a:rect l="0" t="0" r="r" b="b"/>
              <a:pathLst>
                <a:path w="565" h="40">
                  <a:moveTo>
                    <a:pt x="0" y="40"/>
                  </a:moveTo>
                  <a:lnTo>
                    <a:pt x="565" y="40"/>
                  </a:lnTo>
                  <a:lnTo>
                    <a:pt x="565" y="0"/>
                  </a:lnTo>
                  <a:lnTo>
                    <a:pt x="0" y="0"/>
                  </a:lnTo>
                  <a:lnTo>
                    <a:pt x="0" y="40"/>
                  </a:lnTo>
                  <a:lnTo>
                    <a:pt x="0" y="40"/>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grpSp>
        <p:nvGrpSpPr>
          <p:cNvPr id="58" name="Group 57"/>
          <p:cNvGrpSpPr/>
          <p:nvPr/>
        </p:nvGrpSpPr>
        <p:grpSpPr>
          <a:xfrm>
            <a:off x="5186435" y="2023764"/>
            <a:ext cx="592464" cy="477399"/>
            <a:chOff x="1782763" y="1892300"/>
            <a:chExt cx="1536700" cy="1238251"/>
          </a:xfrm>
          <a:solidFill>
            <a:schemeClr val="accent6">
              <a:lumMod val="75000"/>
            </a:schemeClr>
          </a:solidFill>
        </p:grpSpPr>
        <p:sp>
          <p:nvSpPr>
            <p:cNvPr id="52" name="Oval 28"/>
            <p:cNvSpPr>
              <a:spLocks noChangeArrowheads="1"/>
            </p:cNvSpPr>
            <p:nvPr/>
          </p:nvSpPr>
          <p:spPr bwMode="auto">
            <a:xfrm>
              <a:off x="2678113" y="1892300"/>
              <a:ext cx="320675" cy="315913"/>
            </a:xfrm>
            <a:prstGeom prst="ellipse">
              <a:avLst/>
            </a:pr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53" name="Freeform 29"/>
            <p:cNvSpPr>
              <a:spLocks/>
            </p:cNvSpPr>
            <p:nvPr/>
          </p:nvSpPr>
          <p:spPr bwMode="auto">
            <a:xfrm>
              <a:off x="1782763" y="2271713"/>
              <a:ext cx="617538" cy="641350"/>
            </a:xfrm>
            <a:custGeom>
              <a:avLst/>
              <a:gdLst>
                <a:gd name="T0" fmla="*/ 93 w 164"/>
                <a:gd name="T1" fmla="*/ 170 h 170"/>
                <a:gd name="T2" fmla="*/ 93 w 164"/>
                <a:gd name="T3" fmla="*/ 151 h 170"/>
                <a:gd name="T4" fmla="*/ 128 w 164"/>
                <a:gd name="T5" fmla="*/ 91 h 170"/>
                <a:gd name="T6" fmla="*/ 156 w 164"/>
                <a:gd name="T7" fmla="*/ 83 h 170"/>
                <a:gd name="T8" fmla="*/ 140 w 164"/>
                <a:gd name="T9" fmla="*/ 45 h 170"/>
                <a:gd name="T10" fmla="*/ 164 w 164"/>
                <a:gd name="T11" fmla="*/ 0 h 170"/>
                <a:gd name="T12" fmla="*/ 51 w 164"/>
                <a:gd name="T13" fmla="*/ 0 h 170"/>
                <a:gd name="T14" fmla="*/ 0 w 164"/>
                <a:gd name="T15" fmla="*/ 52 h 170"/>
                <a:gd name="T16" fmla="*/ 0 w 164"/>
                <a:gd name="T17" fmla="*/ 170 h 170"/>
                <a:gd name="T18" fmla="*/ 34 w 164"/>
                <a:gd name="T19" fmla="*/ 170 h 170"/>
                <a:gd name="T20" fmla="*/ 34 w 164"/>
                <a:gd name="T21" fmla="*/ 60 h 170"/>
                <a:gd name="T22" fmla="*/ 51 w 164"/>
                <a:gd name="T23" fmla="*/ 60 h 170"/>
                <a:gd name="T24" fmla="*/ 51 w 164"/>
                <a:gd name="T25" fmla="*/ 170 h 170"/>
                <a:gd name="T26" fmla="*/ 93 w 164"/>
                <a:gd name="T27"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4" h="170">
                  <a:moveTo>
                    <a:pt x="93" y="170"/>
                  </a:moveTo>
                  <a:cubicBezTo>
                    <a:pt x="93" y="151"/>
                    <a:pt x="93" y="151"/>
                    <a:pt x="93" y="151"/>
                  </a:cubicBezTo>
                  <a:cubicBezTo>
                    <a:pt x="93" y="124"/>
                    <a:pt x="106" y="103"/>
                    <a:pt x="128" y="91"/>
                  </a:cubicBezTo>
                  <a:cubicBezTo>
                    <a:pt x="139" y="86"/>
                    <a:pt x="150" y="84"/>
                    <a:pt x="156" y="83"/>
                  </a:cubicBezTo>
                  <a:cubicBezTo>
                    <a:pt x="146" y="73"/>
                    <a:pt x="140" y="60"/>
                    <a:pt x="140" y="45"/>
                  </a:cubicBezTo>
                  <a:cubicBezTo>
                    <a:pt x="140" y="26"/>
                    <a:pt x="149" y="10"/>
                    <a:pt x="164" y="0"/>
                  </a:cubicBezTo>
                  <a:cubicBezTo>
                    <a:pt x="108" y="0"/>
                    <a:pt x="51" y="0"/>
                    <a:pt x="51" y="0"/>
                  </a:cubicBezTo>
                  <a:cubicBezTo>
                    <a:pt x="51" y="0"/>
                    <a:pt x="0" y="0"/>
                    <a:pt x="0" y="52"/>
                  </a:cubicBezTo>
                  <a:cubicBezTo>
                    <a:pt x="0" y="77"/>
                    <a:pt x="0" y="170"/>
                    <a:pt x="0" y="170"/>
                  </a:cubicBezTo>
                  <a:cubicBezTo>
                    <a:pt x="34" y="170"/>
                    <a:pt x="34" y="170"/>
                    <a:pt x="34" y="170"/>
                  </a:cubicBezTo>
                  <a:cubicBezTo>
                    <a:pt x="34" y="60"/>
                    <a:pt x="34" y="60"/>
                    <a:pt x="34" y="60"/>
                  </a:cubicBezTo>
                  <a:cubicBezTo>
                    <a:pt x="51" y="60"/>
                    <a:pt x="51" y="60"/>
                    <a:pt x="51" y="60"/>
                  </a:cubicBezTo>
                  <a:cubicBezTo>
                    <a:pt x="51" y="170"/>
                    <a:pt x="51" y="170"/>
                    <a:pt x="51" y="170"/>
                  </a:cubicBezTo>
                  <a:lnTo>
                    <a:pt x="93" y="170"/>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54" name="Oval 30"/>
            <p:cNvSpPr>
              <a:spLocks noChangeArrowheads="1"/>
            </p:cNvSpPr>
            <p:nvPr/>
          </p:nvSpPr>
          <p:spPr bwMode="auto">
            <a:xfrm>
              <a:off x="2038350" y="1892300"/>
              <a:ext cx="320675" cy="315913"/>
            </a:xfrm>
            <a:prstGeom prst="ellipse">
              <a:avLst/>
            </a:pr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55" name="Freeform 31"/>
            <p:cNvSpPr>
              <a:spLocks/>
            </p:cNvSpPr>
            <p:nvPr/>
          </p:nvSpPr>
          <p:spPr bwMode="auto">
            <a:xfrm>
              <a:off x="2641600" y="2271713"/>
              <a:ext cx="677863" cy="641350"/>
            </a:xfrm>
            <a:custGeom>
              <a:avLst/>
              <a:gdLst>
                <a:gd name="T0" fmla="*/ 146 w 180"/>
                <a:gd name="T1" fmla="*/ 170 h 170"/>
                <a:gd name="T2" fmla="*/ 180 w 180"/>
                <a:gd name="T3" fmla="*/ 170 h 170"/>
                <a:gd name="T4" fmla="*/ 141 w 180"/>
                <a:gd name="T5" fmla="*/ 34 h 170"/>
                <a:gd name="T6" fmla="*/ 95 w 180"/>
                <a:gd name="T7" fmla="*/ 0 h 170"/>
                <a:gd name="T8" fmla="*/ 37 w 180"/>
                <a:gd name="T9" fmla="*/ 0 h 170"/>
                <a:gd name="T10" fmla="*/ 35 w 180"/>
                <a:gd name="T11" fmla="*/ 0 h 170"/>
                <a:gd name="T12" fmla="*/ 0 w 180"/>
                <a:gd name="T13" fmla="*/ 0 h 170"/>
                <a:gd name="T14" fmla="*/ 23 w 180"/>
                <a:gd name="T15" fmla="*/ 45 h 170"/>
                <a:gd name="T16" fmla="*/ 10 w 180"/>
                <a:gd name="T17" fmla="*/ 79 h 170"/>
                <a:gd name="T18" fmla="*/ 9 w 180"/>
                <a:gd name="T19" fmla="*/ 83 h 170"/>
                <a:gd name="T20" fmla="*/ 62 w 180"/>
                <a:gd name="T21" fmla="*/ 118 h 170"/>
                <a:gd name="T22" fmla="*/ 70 w 180"/>
                <a:gd name="T23" fmla="*/ 151 h 170"/>
                <a:gd name="T24" fmla="*/ 70 w 180"/>
                <a:gd name="T25" fmla="*/ 170 h 170"/>
                <a:gd name="T26" fmla="*/ 129 w 180"/>
                <a:gd name="T27" fmla="*/ 170 h 170"/>
                <a:gd name="T28" fmla="*/ 95 w 180"/>
                <a:gd name="T29" fmla="*/ 52 h 170"/>
                <a:gd name="T30" fmla="*/ 112 w 180"/>
                <a:gd name="T31" fmla="*/ 52 h 170"/>
                <a:gd name="T32" fmla="*/ 146 w 180"/>
                <a:gd name="T33"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0" h="170">
                  <a:moveTo>
                    <a:pt x="146" y="170"/>
                  </a:moveTo>
                  <a:cubicBezTo>
                    <a:pt x="180" y="170"/>
                    <a:pt x="180" y="170"/>
                    <a:pt x="180" y="170"/>
                  </a:cubicBezTo>
                  <a:cubicBezTo>
                    <a:pt x="180" y="170"/>
                    <a:pt x="143" y="39"/>
                    <a:pt x="141" y="34"/>
                  </a:cubicBezTo>
                  <a:cubicBezTo>
                    <a:pt x="139" y="30"/>
                    <a:pt x="130" y="0"/>
                    <a:pt x="95" y="0"/>
                  </a:cubicBezTo>
                  <a:cubicBezTo>
                    <a:pt x="37" y="0"/>
                    <a:pt x="37" y="0"/>
                    <a:pt x="37" y="0"/>
                  </a:cubicBezTo>
                  <a:cubicBezTo>
                    <a:pt x="36" y="0"/>
                    <a:pt x="36" y="0"/>
                    <a:pt x="35" y="0"/>
                  </a:cubicBezTo>
                  <a:cubicBezTo>
                    <a:pt x="30" y="0"/>
                    <a:pt x="17" y="0"/>
                    <a:pt x="0" y="0"/>
                  </a:cubicBezTo>
                  <a:cubicBezTo>
                    <a:pt x="14" y="10"/>
                    <a:pt x="23" y="26"/>
                    <a:pt x="23" y="45"/>
                  </a:cubicBezTo>
                  <a:cubicBezTo>
                    <a:pt x="23" y="58"/>
                    <a:pt x="18" y="70"/>
                    <a:pt x="10" y="79"/>
                  </a:cubicBezTo>
                  <a:cubicBezTo>
                    <a:pt x="9" y="83"/>
                    <a:pt x="9" y="83"/>
                    <a:pt x="9" y="83"/>
                  </a:cubicBezTo>
                  <a:cubicBezTo>
                    <a:pt x="33" y="86"/>
                    <a:pt x="52" y="97"/>
                    <a:pt x="62" y="118"/>
                  </a:cubicBezTo>
                  <a:cubicBezTo>
                    <a:pt x="70" y="133"/>
                    <a:pt x="70" y="150"/>
                    <a:pt x="70" y="151"/>
                  </a:cubicBezTo>
                  <a:cubicBezTo>
                    <a:pt x="70" y="170"/>
                    <a:pt x="70" y="170"/>
                    <a:pt x="70" y="170"/>
                  </a:cubicBezTo>
                  <a:cubicBezTo>
                    <a:pt x="129" y="170"/>
                    <a:pt x="129" y="170"/>
                    <a:pt x="129" y="170"/>
                  </a:cubicBezTo>
                  <a:cubicBezTo>
                    <a:pt x="95" y="52"/>
                    <a:pt x="95" y="52"/>
                    <a:pt x="95" y="52"/>
                  </a:cubicBezTo>
                  <a:cubicBezTo>
                    <a:pt x="112" y="52"/>
                    <a:pt x="112" y="52"/>
                    <a:pt x="112" y="52"/>
                  </a:cubicBezTo>
                  <a:lnTo>
                    <a:pt x="146" y="170"/>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56" name="Freeform 32"/>
            <p:cNvSpPr>
              <a:spLocks/>
            </p:cNvSpPr>
            <p:nvPr/>
          </p:nvSpPr>
          <p:spPr bwMode="auto">
            <a:xfrm>
              <a:off x="2197100" y="2649538"/>
              <a:ext cx="644525" cy="481013"/>
            </a:xfrm>
            <a:custGeom>
              <a:avLst/>
              <a:gdLst>
                <a:gd name="T0" fmla="*/ 171 w 171"/>
                <a:gd name="T1" fmla="*/ 128 h 128"/>
                <a:gd name="T2" fmla="*/ 171 w 171"/>
                <a:gd name="T3" fmla="*/ 51 h 128"/>
                <a:gd name="T4" fmla="*/ 120 w 171"/>
                <a:gd name="T5" fmla="*/ 0 h 128"/>
                <a:gd name="T6" fmla="*/ 90 w 171"/>
                <a:gd name="T7" fmla="*/ 0 h 128"/>
                <a:gd name="T8" fmla="*/ 86 w 171"/>
                <a:gd name="T9" fmla="*/ 0 h 128"/>
                <a:gd name="T10" fmla="*/ 81 w 171"/>
                <a:gd name="T11" fmla="*/ 0 h 128"/>
                <a:gd name="T12" fmla="*/ 52 w 171"/>
                <a:gd name="T13" fmla="*/ 0 h 128"/>
                <a:gd name="T14" fmla="*/ 0 w 171"/>
                <a:gd name="T15" fmla="*/ 51 h 128"/>
                <a:gd name="T16" fmla="*/ 0 w 171"/>
                <a:gd name="T17" fmla="*/ 128 h 128"/>
                <a:gd name="T18" fmla="*/ 27 w 171"/>
                <a:gd name="T19" fmla="*/ 128 h 128"/>
                <a:gd name="T20" fmla="*/ 27 w 171"/>
                <a:gd name="T21" fmla="*/ 51 h 128"/>
                <a:gd name="T22" fmla="*/ 43 w 171"/>
                <a:gd name="T23" fmla="*/ 51 h 128"/>
                <a:gd name="T24" fmla="*/ 43 w 171"/>
                <a:gd name="T25" fmla="*/ 128 h 128"/>
                <a:gd name="T26" fmla="*/ 128 w 171"/>
                <a:gd name="T27" fmla="*/ 128 h 128"/>
                <a:gd name="T28" fmla="*/ 128 w 171"/>
                <a:gd name="T29" fmla="*/ 51 h 128"/>
                <a:gd name="T30" fmla="*/ 145 w 171"/>
                <a:gd name="T31" fmla="*/ 51 h 128"/>
                <a:gd name="T32" fmla="*/ 145 w 171"/>
                <a:gd name="T33" fmla="*/ 128 h 128"/>
                <a:gd name="T34" fmla="*/ 171 w 171"/>
                <a:gd name="T35" fmla="*/ 12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1" h="128">
                  <a:moveTo>
                    <a:pt x="171" y="128"/>
                  </a:moveTo>
                  <a:cubicBezTo>
                    <a:pt x="171" y="51"/>
                    <a:pt x="171" y="51"/>
                    <a:pt x="171" y="51"/>
                  </a:cubicBezTo>
                  <a:cubicBezTo>
                    <a:pt x="171" y="51"/>
                    <a:pt x="171" y="0"/>
                    <a:pt x="120" y="0"/>
                  </a:cubicBezTo>
                  <a:cubicBezTo>
                    <a:pt x="111" y="0"/>
                    <a:pt x="100" y="0"/>
                    <a:pt x="90" y="0"/>
                  </a:cubicBezTo>
                  <a:cubicBezTo>
                    <a:pt x="89" y="0"/>
                    <a:pt x="87" y="0"/>
                    <a:pt x="86" y="0"/>
                  </a:cubicBezTo>
                  <a:cubicBezTo>
                    <a:pt x="84" y="0"/>
                    <a:pt x="83" y="0"/>
                    <a:pt x="81" y="0"/>
                  </a:cubicBezTo>
                  <a:cubicBezTo>
                    <a:pt x="65" y="0"/>
                    <a:pt x="52" y="0"/>
                    <a:pt x="52" y="0"/>
                  </a:cubicBezTo>
                  <a:cubicBezTo>
                    <a:pt x="52" y="0"/>
                    <a:pt x="0" y="0"/>
                    <a:pt x="0" y="51"/>
                  </a:cubicBezTo>
                  <a:cubicBezTo>
                    <a:pt x="0" y="77"/>
                    <a:pt x="0" y="128"/>
                    <a:pt x="0" y="128"/>
                  </a:cubicBezTo>
                  <a:cubicBezTo>
                    <a:pt x="27" y="128"/>
                    <a:pt x="27" y="128"/>
                    <a:pt x="27" y="128"/>
                  </a:cubicBezTo>
                  <a:cubicBezTo>
                    <a:pt x="27" y="51"/>
                    <a:pt x="27" y="51"/>
                    <a:pt x="27" y="51"/>
                  </a:cubicBezTo>
                  <a:cubicBezTo>
                    <a:pt x="43" y="51"/>
                    <a:pt x="43" y="51"/>
                    <a:pt x="43" y="51"/>
                  </a:cubicBezTo>
                  <a:cubicBezTo>
                    <a:pt x="43" y="128"/>
                    <a:pt x="43" y="128"/>
                    <a:pt x="43" y="128"/>
                  </a:cubicBezTo>
                  <a:cubicBezTo>
                    <a:pt x="128" y="128"/>
                    <a:pt x="128" y="128"/>
                    <a:pt x="128" y="128"/>
                  </a:cubicBezTo>
                  <a:cubicBezTo>
                    <a:pt x="128" y="51"/>
                    <a:pt x="128" y="51"/>
                    <a:pt x="128" y="51"/>
                  </a:cubicBezTo>
                  <a:cubicBezTo>
                    <a:pt x="145" y="51"/>
                    <a:pt x="145" y="51"/>
                    <a:pt x="145" y="51"/>
                  </a:cubicBezTo>
                  <a:cubicBezTo>
                    <a:pt x="145" y="128"/>
                    <a:pt x="145" y="128"/>
                    <a:pt x="145" y="128"/>
                  </a:cubicBezTo>
                  <a:lnTo>
                    <a:pt x="171" y="128"/>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57" name="Freeform 33"/>
            <p:cNvSpPr>
              <a:spLocks/>
            </p:cNvSpPr>
            <p:nvPr/>
          </p:nvSpPr>
          <p:spPr bwMode="auto">
            <a:xfrm>
              <a:off x="2373313" y="2298700"/>
              <a:ext cx="290513" cy="285750"/>
            </a:xfrm>
            <a:custGeom>
              <a:avLst/>
              <a:gdLst>
                <a:gd name="T0" fmla="*/ 1 w 77"/>
                <a:gd name="T1" fmla="*/ 42 h 76"/>
                <a:gd name="T2" fmla="*/ 1 w 77"/>
                <a:gd name="T3" fmla="*/ 44 h 76"/>
                <a:gd name="T4" fmla="*/ 1 w 77"/>
                <a:gd name="T5" fmla="*/ 45 h 76"/>
                <a:gd name="T6" fmla="*/ 2 w 77"/>
                <a:gd name="T7" fmla="*/ 47 h 76"/>
                <a:gd name="T8" fmla="*/ 2 w 77"/>
                <a:gd name="T9" fmla="*/ 49 h 76"/>
                <a:gd name="T10" fmla="*/ 3 w 77"/>
                <a:gd name="T11" fmla="*/ 51 h 76"/>
                <a:gd name="T12" fmla="*/ 3 w 77"/>
                <a:gd name="T13" fmla="*/ 53 h 76"/>
                <a:gd name="T14" fmla="*/ 4 w 77"/>
                <a:gd name="T15" fmla="*/ 54 h 76"/>
                <a:gd name="T16" fmla="*/ 5 w 77"/>
                <a:gd name="T17" fmla="*/ 55 h 76"/>
                <a:gd name="T18" fmla="*/ 6 w 77"/>
                <a:gd name="T19" fmla="*/ 57 h 76"/>
                <a:gd name="T20" fmla="*/ 7 w 77"/>
                <a:gd name="T21" fmla="*/ 59 h 76"/>
                <a:gd name="T22" fmla="*/ 7 w 77"/>
                <a:gd name="T23" fmla="*/ 60 h 76"/>
                <a:gd name="T24" fmla="*/ 8 w 77"/>
                <a:gd name="T25" fmla="*/ 62 h 76"/>
                <a:gd name="T26" fmla="*/ 10 w 77"/>
                <a:gd name="T27" fmla="*/ 63 h 76"/>
                <a:gd name="T28" fmla="*/ 11 w 77"/>
                <a:gd name="T29" fmla="*/ 64 h 76"/>
                <a:gd name="T30" fmla="*/ 17 w 77"/>
                <a:gd name="T31" fmla="*/ 70 h 76"/>
                <a:gd name="T32" fmla="*/ 18 w 77"/>
                <a:gd name="T33" fmla="*/ 71 h 76"/>
                <a:gd name="T34" fmla="*/ 20 w 77"/>
                <a:gd name="T35" fmla="*/ 72 h 76"/>
                <a:gd name="T36" fmla="*/ 22 w 77"/>
                <a:gd name="T37" fmla="*/ 72 h 76"/>
                <a:gd name="T38" fmla="*/ 24 w 77"/>
                <a:gd name="T39" fmla="*/ 73 h 76"/>
                <a:gd name="T40" fmla="*/ 25 w 77"/>
                <a:gd name="T41" fmla="*/ 73 h 76"/>
                <a:gd name="T42" fmla="*/ 26 w 77"/>
                <a:gd name="T43" fmla="*/ 74 h 76"/>
                <a:gd name="T44" fmla="*/ 28 w 77"/>
                <a:gd name="T45" fmla="*/ 75 h 76"/>
                <a:gd name="T46" fmla="*/ 30 w 77"/>
                <a:gd name="T47" fmla="*/ 75 h 76"/>
                <a:gd name="T48" fmla="*/ 32 w 77"/>
                <a:gd name="T49" fmla="*/ 75 h 76"/>
                <a:gd name="T50" fmla="*/ 34 w 77"/>
                <a:gd name="T51" fmla="*/ 76 h 76"/>
                <a:gd name="T52" fmla="*/ 35 w 77"/>
                <a:gd name="T53" fmla="*/ 76 h 76"/>
                <a:gd name="T54" fmla="*/ 44 w 77"/>
                <a:gd name="T55" fmla="*/ 76 h 76"/>
                <a:gd name="T56" fmla="*/ 45 w 77"/>
                <a:gd name="T57" fmla="*/ 75 h 76"/>
                <a:gd name="T58" fmla="*/ 47 w 77"/>
                <a:gd name="T59" fmla="*/ 75 h 76"/>
                <a:gd name="T60" fmla="*/ 49 w 77"/>
                <a:gd name="T61" fmla="*/ 75 h 76"/>
                <a:gd name="T62" fmla="*/ 51 w 77"/>
                <a:gd name="T63" fmla="*/ 74 h 76"/>
                <a:gd name="T64" fmla="*/ 52 w 77"/>
                <a:gd name="T65" fmla="*/ 73 h 76"/>
                <a:gd name="T66" fmla="*/ 54 w 77"/>
                <a:gd name="T67" fmla="*/ 73 h 76"/>
                <a:gd name="T68" fmla="*/ 56 w 77"/>
                <a:gd name="T69" fmla="*/ 72 h 76"/>
                <a:gd name="T70" fmla="*/ 57 w 77"/>
                <a:gd name="T71" fmla="*/ 72 h 76"/>
                <a:gd name="T72" fmla="*/ 59 w 77"/>
                <a:gd name="T73" fmla="*/ 71 h 76"/>
                <a:gd name="T74" fmla="*/ 61 w 77"/>
                <a:gd name="T75" fmla="*/ 70 h 76"/>
                <a:gd name="T76" fmla="*/ 67 w 77"/>
                <a:gd name="T77" fmla="*/ 64 h 76"/>
                <a:gd name="T78" fmla="*/ 68 w 77"/>
                <a:gd name="T79" fmla="*/ 63 h 76"/>
                <a:gd name="T80" fmla="*/ 69 w 77"/>
                <a:gd name="T81" fmla="*/ 62 h 76"/>
                <a:gd name="T82" fmla="*/ 70 w 77"/>
                <a:gd name="T83" fmla="*/ 60 h 76"/>
                <a:gd name="T84" fmla="*/ 70 w 77"/>
                <a:gd name="T85" fmla="*/ 59 h 76"/>
                <a:gd name="T86" fmla="*/ 71 w 77"/>
                <a:gd name="T87" fmla="*/ 57 h 76"/>
                <a:gd name="T88" fmla="*/ 72 w 77"/>
                <a:gd name="T89" fmla="*/ 55 h 76"/>
                <a:gd name="T90" fmla="*/ 73 w 77"/>
                <a:gd name="T91" fmla="*/ 54 h 76"/>
                <a:gd name="T92" fmla="*/ 74 w 77"/>
                <a:gd name="T93" fmla="*/ 53 h 76"/>
                <a:gd name="T94" fmla="*/ 75 w 77"/>
                <a:gd name="T95" fmla="*/ 51 h 76"/>
                <a:gd name="T96" fmla="*/ 75 w 77"/>
                <a:gd name="T97" fmla="*/ 49 h 76"/>
                <a:gd name="T98" fmla="*/ 76 w 77"/>
                <a:gd name="T99" fmla="*/ 47 h 76"/>
                <a:gd name="T100" fmla="*/ 76 w 77"/>
                <a:gd name="T101" fmla="*/ 45 h 76"/>
                <a:gd name="T102" fmla="*/ 77 w 77"/>
                <a:gd name="T103" fmla="*/ 44 h 76"/>
                <a:gd name="T104" fmla="*/ 77 w 77"/>
                <a:gd name="T105" fmla="*/ 42 h 76"/>
                <a:gd name="T106" fmla="*/ 77 w 77"/>
                <a:gd name="T107" fmla="*/ 40 h 76"/>
                <a:gd name="T108" fmla="*/ 39 w 77"/>
                <a:gd name="T109" fmla="*/ 0 h 76"/>
                <a:gd name="T110" fmla="*/ 0 w 77"/>
                <a:gd name="T111" fmla="*/ 4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7" h="76">
                  <a:moveTo>
                    <a:pt x="0" y="41"/>
                  </a:moveTo>
                  <a:cubicBezTo>
                    <a:pt x="0" y="41"/>
                    <a:pt x="0" y="41"/>
                    <a:pt x="1" y="42"/>
                  </a:cubicBezTo>
                  <a:cubicBezTo>
                    <a:pt x="1" y="43"/>
                    <a:pt x="1" y="43"/>
                    <a:pt x="1" y="43"/>
                  </a:cubicBezTo>
                  <a:cubicBezTo>
                    <a:pt x="1" y="44"/>
                    <a:pt x="1" y="44"/>
                    <a:pt x="1" y="44"/>
                  </a:cubicBezTo>
                  <a:cubicBezTo>
                    <a:pt x="1" y="45"/>
                    <a:pt x="1" y="45"/>
                    <a:pt x="1" y="45"/>
                  </a:cubicBezTo>
                  <a:cubicBezTo>
                    <a:pt x="1" y="45"/>
                    <a:pt x="1" y="45"/>
                    <a:pt x="1" y="45"/>
                  </a:cubicBezTo>
                  <a:cubicBezTo>
                    <a:pt x="1" y="46"/>
                    <a:pt x="1" y="46"/>
                    <a:pt x="1" y="46"/>
                  </a:cubicBezTo>
                  <a:cubicBezTo>
                    <a:pt x="1" y="46"/>
                    <a:pt x="1" y="47"/>
                    <a:pt x="2" y="47"/>
                  </a:cubicBezTo>
                  <a:cubicBezTo>
                    <a:pt x="2" y="48"/>
                    <a:pt x="2" y="48"/>
                    <a:pt x="2" y="48"/>
                  </a:cubicBezTo>
                  <a:cubicBezTo>
                    <a:pt x="2" y="49"/>
                    <a:pt x="2" y="49"/>
                    <a:pt x="2" y="49"/>
                  </a:cubicBezTo>
                  <a:cubicBezTo>
                    <a:pt x="2" y="50"/>
                    <a:pt x="2" y="50"/>
                    <a:pt x="2" y="50"/>
                  </a:cubicBezTo>
                  <a:cubicBezTo>
                    <a:pt x="3" y="50"/>
                    <a:pt x="3" y="51"/>
                    <a:pt x="3" y="51"/>
                  </a:cubicBezTo>
                  <a:cubicBezTo>
                    <a:pt x="3" y="52"/>
                    <a:pt x="3" y="52"/>
                    <a:pt x="3" y="52"/>
                  </a:cubicBezTo>
                  <a:cubicBezTo>
                    <a:pt x="3" y="52"/>
                    <a:pt x="3" y="52"/>
                    <a:pt x="3" y="53"/>
                  </a:cubicBezTo>
                  <a:cubicBezTo>
                    <a:pt x="4" y="53"/>
                    <a:pt x="4" y="53"/>
                    <a:pt x="4" y="54"/>
                  </a:cubicBezTo>
                  <a:cubicBezTo>
                    <a:pt x="4" y="54"/>
                    <a:pt x="4" y="54"/>
                    <a:pt x="4" y="54"/>
                  </a:cubicBezTo>
                  <a:cubicBezTo>
                    <a:pt x="4" y="54"/>
                    <a:pt x="5" y="54"/>
                    <a:pt x="5" y="55"/>
                  </a:cubicBezTo>
                  <a:cubicBezTo>
                    <a:pt x="5" y="55"/>
                    <a:pt x="5" y="55"/>
                    <a:pt x="5" y="55"/>
                  </a:cubicBezTo>
                  <a:cubicBezTo>
                    <a:pt x="5" y="56"/>
                    <a:pt x="5" y="56"/>
                    <a:pt x="6" y="56"/>
                  </a:cubicBezTo>
                  <a:cubicBezTo>
                    <a:pt x="6" y="57"/>
                    <a:pt x="6" y="57"/>
                    <a:pt x="6" y="57"/>
                  </a:cubicBezTo>
                  <a:cubicBezTo>
                    <a:pt x="6" y="57"/>
                    <a:pt x="6" y="58"/>
                    <a:pt x="7" y="58"/>
                  </a:cubicBezTo>
                  <a:cubicBezTo>
                    <a:pt x="7" y="59"/>
                    <a:pt x="7" y="59"/>
                    <a:pt x="7" y="59"/>
                  </a:cubicBezTo>
                  <a:cubicBezTo>
                    <a:pt x="7" y="59"/>
                    <a:pt x="7" y="59"/>
                    <a:pt x="7" y="60"/>
                  </a:cubicBezTo>
                  <a:cubicBezTo>
                    <a:pt x="7" y="60"/>
                    <a:pt x="7" y="60"/>
                    <a:pt x="7" y="60"/>
                  </a:cubicBezTo>
                  <a:cubicBezTo>
                    <a:pt x="7" y="61"/>
                    <a:pt x="8" y="61"/>
                    <a:pt x="8" y="61"/>
                  </a:cubicBezTo>
                  <a:cubicBezTo>
                    <a:pt x="8" y="62"/>
                    <a:pt x="8" y="62"/>
                    <a:pt x="8" y="62"/>
                  </a:cubicBezTo>
                  <a:cubicBezTo>
                    <a:pt x="9" y="62"/>
                    <a:pt x="9" y="63"/>
                    <a:pt x="9" y="63"/>
                  </a:cubicBezTo>
                  <a:cubicBezTo>
                    <a:pt x="9" y="63"/>
                    <a:pt x="9" y="63"/>
                    <a:pt x="10" y="63"/>
                  </a:cubicBezTo>
                  <a:cubicBezTo>
                    <a:pt x="10" y="63"/>
                    <a:pt x="10" y="63"/>
                    <a:pt x="10" y="63"/>
                  </a:cubicBezTo>
                  <a:cubicBezTo>
                    <a:pt x="11" y="63"/>
                    <a:pt x="11" y="64"/>
                    <a:pt x="11" y="64"/>
                  </a:cubicBezTo>
                  <a:cubicBezTo>
                    <a:pt x="13" y="66"/>
                    <a:pt x="15" y="68"/>
                    <a:pt x="17" y="70"/>
                  </a:cubicBezTo>
                  <a:cubicBezTo>
                    <a:pt x="17" y="70"/>
                    <a:pt x="17" y="70"/>
                    <a:pt x="17" y="70"/>
                  </a:cubicBezTo>
                  <a:cubicBezTo>
                    <a:pt x="17" y="70"/>
                    <a:pt x="18" y="70"/>
                    <a:pt x="18" y="71"/>
                  </a:cubicBezTo>
                  <a:cubicBezTo>
                    <a:pt x="18" y="71"/>
                    <a:pt x="18" y="71"/>
                    <a:pt x="18" y="71"/>
                  </a:cubicBezTo>
                  <a:cubicBezTo>
                    <a:pt x="19" y="71"/>
                    <a:pt x="19" y="71"/>
                    <a:pt x="20" y="72"/>
                  </a:cubicBezTo>
                  <a:cubicBezTo>
                    <a:pt x="20" y="72"/>
                    <a:pt x="20" y="72"/>
                    <a:pt x="20" y="72"/>
                  </a:cubicBezTo>
                  <a:cubicBezTo>
                    <a:pt x="21" y="72"/>
                    <a:pt x="21" y="72"/>
                    <a:pt x="22" y="72"/>
                  </a:cubicBezTo>
                  <a:cubicBezTo>
                    <a:pt x="22" y="72"/>
                    <a:pt x="22" y="72"/>
                    <a:pt x="22" y="72"/>
                  </a:cubicBezTo>
                  <a:cubicBezTo>
                    <a:pt x="23" y="72"/>
                    <a:pt x="23" y="72"/>
                    <a:pt x="23" y="72"/>
                  </a:cubicBezTo>
                  <a:cubicBezTo>
                    <a:pt x="23" y="72"/>
                    <a:pt x="23" y="73"/>
                    <a:pt x="24" y="73"/>
                  </a:cubicBezTo>
                  <a:cubicBezTo>
                    <a:pt x="25" y="73"/>
                    <a:pt x="25" y="73"/>
                    <a:pt x="25" y="73"/>
                  </a:cubicBezTo>
                  <a:cubicBezTo>
                    <a:pt x="25" y="73"/>
                    <a:pt x="25" y="73"/>
                    <a:pt x="25" y="73"/>
                  </a:cubicBezTo>
                  <a:cubicBezTo>
                    <a:pt x="25" y="73"/>
                    <a:pt x="25" y="74"/>
                    <a:pt x="26" y="74"/>
                  </a:cubicBezTo>
                  <a:cubicBezTo>
                    <a:pt x="26" y="74"/>
                    <a:pt x="26" y="74"/>
                    <a:pt x="26" y="74"/>
                  </a:cubicBezTo>
                  <a:cubicBezTo>
                    <a:pt x="27" y="74"/>
                    <a:pt x="27" y="74"/>
                    <a:pt x="28" y="74"/>
                  </a:cubicBezTo>
                  <a:cubicBezTo>
                    <a:pt x="28" y="75"/>
                    <a:pt x="28" y="75"/>
                    <a:pt x="28" y="75"/>
                  </a:cubicBezTo>
                  <a:cubicBezTo>
                    <a:pt x="29" y="75"/>
                    <a:pt x="29" y="75"/>
                    <a:pt x="30" y="75"/>
                  </a:cubicBezTo>
                  <a:cubicBezTo>
                    <a:pt x="30" y="75"/>
                    <a:pt x="30" y="75"/>
                    <a:pt x="30" y="75"/>
                  </a:cubicBezTo>
                  <a:cubicBezTo>
                    <a:pt x="31" y="75"/>
                    <a:pt x="31" y="75"/>
                    <a:pt x="32" y="75"/>
                  </a:cubicBezTo>
                  <a:cubicBezTo>
                    <a:pt x="32" y="75"/>
                    <a:pt x="32" y="75"/>
                    <a:pt x="32" y="75"/>
                  </a:cubicBezTo>
                  <a:cubicBezTo>
                    <a:pt x="33" y="76"/>
                    <a:pt x="33" y="76"/>
                    <a:pt x="34" y="76"/>
                  </a:cubicBezTo>
                  <a:cubicBezTo>
                    <a:pt x="34" y="76"/>
                    <a:pt x="34" y="76"/>
                    <a:pt x="34" y="76"/>
                  </a:cubicBezTo>
                  <a:cubicBezTo>
                    <a:pt x="34" y="76"/>
                    <a:pt x="34" y="76"/>
                    <a:pt x="35" y="76"/>
                  </a:cubicBezTo>
                  <a:cubicBezTo>
                    <a:pt x="35" y="76"/>
                    <a:pt x="35" y="76"/>
                    <a:pt x="35" y="76"/>
                  </a:cubicBezTo>
                  <a:cubicBezTo>
                    <a:pt x="43" y="76"/>
                    <a:pt x="43" y="76"/>
                    <a:pt x="43" y="76"/>
                  </a:cubicBezTo>
                  <a:cubicBezTo>
                    <a:pt x="43" y="76"/>
                    <a:pt x="43" y="76"/>
                    <a:pt x="44" y="76"/>
                  </a:cubicBezTo>
                  <a:cubicBezTo>
                    <a:pt x="44" y="76"/>
                    <a:pt x="44" y="76"/>
                    <a:pt x="44" y="76"/>
                  </a:cubicBezTo>
                  <a:cubicBezTo>
                    <a:pt x="44" y="76"/>
                    <a:pt x="45" y="76"/>
                    <a:pt x="45" y="75"/>
                  </a:cubicBezTo>
                  <a:cubicBezTo>
                    <a:pt x="46" y="75"/>
                    <a:pt x="46" y="75"/>
                    <a:pt x="46" y="75"/>
                  </a:cubicBezTo>
                  <a:cubicBezTo>
                    <a:pt x="47" y="75"/>
                    <a:pt x="47" y="75"/>
                    <a:pt x="47" y="75"/>
                  </a:cubicBezTo>
                  <a:cubicBezTo>
                    <a:pt x="48" y="75"/>
                    <a:pt x="48" y="75"/>
                    <a:pt x="48" y="75"/>
                  </a:cubicBezTo>
                  <a:cubicBezTo>
                    <a:pt x="49" y="75"/>
                    <a:pt x="49" y="75"/>
                    <a:pt x="49" y="75"/>
                  </a:cubicBezTo>
                  <a:cubicBezTo>
                    <a:pt x="49" y="75"/>
                    <a:pt x="49" y="74"/>
                    <a:pt x="50" y="74"/>
                  </a:cubicBezTo>
                  <a:cubicBezTo>
                    <a:pt x="51" y="74"/>
                    <a:pt x="51" y="74"/>
                    <a:pt x="51" y="74"/>
                  </a:cubicBezTo>
                  <a:cubicBezTo>
                    <a:pt x="51" y="74"/>
                    <a:pt x="51" y="74"/>
                    <a:pt x="52" y="74"/>
                  </a:cubicBezTo>
                  <a:cubicBezTo>
                    <a:pt x="52" y="73"/>
                    <a:pt x="52" y="73"/>
                    <a:pt x="52" y="73"/>
                  </a:cubicBezTo>
                  <a:cubicBezTo>
                    <a:pt x="52" y="73"/>
                    <a:pt x="52" y="73"/>
                    <a:pt x="52" y="73"/>
                  </a:cubicBezTo>
                  <a:cubicBezTo>
                    <a:pt x="53" y="73"/>
                    <a:pt x="53" y="73"/>
                    <a:pt x="54" y="73"/>
                  </a:cubicBezTo>
                  <a:cubicBezTo>
                    <a:pt x="54" y="72"/>
                    <a:pt x="54" y="72"/>
                    <a:pt x="54" y="72"/>
                  </a:cubicBezTo>
                  <a:cubicBezTo>
                    <a:pt x="55" y="72"/>
                    <a:pt x="55" y="72"/>
                    <a:pt x="56" y="72"/>
                  </a:cubicBezTo>
                  <a:cubicBezTo>
                    <a:pt x="56" y="72"/>
                    <a:pt x="56" y="72"/>
                    <a:pt x="56" y="72"/>
                  </a:cubicBezTo>
                  <a:cubicBezTo>
                    <a:pt x="56" y="72"/>
                    <a:pt x="57" y="72"/>
                    <a:pt x="57" y="72"/>
                  </a:cubicBezTo>
                  <a:cubicBezTo>
                    <a:pt x="58" y="72"/>
                    <a:pt x="58" y="72"/>
                    <a:pt x="58" y="72"/>
                  </a:cubicBezTo>
                  <a:cubicBezTo>
                    <a:pt x="58" y="71"/>
                    <a:pt x="59" y="71"/>
                    <a:pt x="59" y="71"/>
                  </a:cubicBezTo>
                  <a:cubicBezTo>
                    <a:pt x="59" y="71"/>
                    <a:pt x="59" y="71"/>
                    <a:pt x="59" y="71"/>
                  </a:cubicBezTo>
                  <a:cubicBezTo>
                    <a:pt x="60" y="70"/>
                    <a:pt x="60" y="70"/>
                    <a:pt x="61" y="70"/>
                  </a:cubicBezTo>
                  <a:cubicBezTo>
                    <a:pt x="61" y="70"/>
                    <a:pt x="61" y="70"/>
                    <a:pt x="61" y="70"/>
                  </a:cubicBezTo>
                  <a:cubicBezTo>
                    <a:pt x="62" y="68"/>
                    <a:pt x="65" y="66"/>
                    <a:pt x="67" y="64"/>
                  </a:cubicBezTo>
                  <a:cubicBezTo>
                    <a:pt x="67" y="63"/>
                    <a:pt x="67" y="63"/>
                    <a:pt x="67" y="63"/>
                  </a:cubicBezTo>
                  <a:cubicBezTo>
                    <a:pt x="67" y="63"/>
                    <a:pt x="68" y="63"/>
                    <a:pt x="68" y="63"/>
                  </a:cubicBezTo>
                  <a:cubicBezTo>
                    <a:pt x="68" y="63"/>
                    <a:pt x="68" y="63"/>
                    <a:pt x="68" y="63"/>
                  </a:cubicBezTo>
                  <a:cubicBezTo>
                    <a:pt x="69" y="63"/>
                    <a:pt x="69" y="62"/>
                    <a:pt x="69" y="62"/>
                  </a:cubicBezTo>
                  <a:cubicBezTo>
                    <a:pt x="69" y="62"/>
                    <a:pt x="69" y="62"/>
                    <a:pt x="70" y="61"/>
                  </a:cubicBezTo>
                  <a:cubicBezTo>
                    <a:pt x="70" y="61"/>
                    <a:pt x="70" y="61"/>
                    <a:pt x="70" y="60"/>
                  </a:cubicBezTo>
                  <a:cubicBezTo>
                    <a:pt x="70" y="60"/>
                    <a:pt x="70" y="60"/>
                    <a:pt x="70" y="60"/>
                  </a:cubicBezTo>
                  <a:cubicBezTo>
                    <a:pt x="70" y="59"/>
                    <a:pt x="70" y="59"/>
                    <a:pt x="70" y="59"/>
                  </a:cubicBezTo>
                  <a:cubicBezTo>
                    <a:pt x="71" y="59"/>
                    <a:pt x="71" y="58"/>
                    <a:pt x="71" y="58"/>
                  </a:cubicBezTo>
                  <a:cubicBezTo>
                    <a:pt x="71" y="57"/>
                    <a:pt x="71" y="57"/>
                    <a:pt x="71" y="57"/>
                  </a:cubicBezTo>
                  <a:cubicBezTo>
                    <a:pt x="72" y="57"/>
                    <a:pt x="72" y="57"/>
                    <a:pt x="72" y="56"/>
                  </a:cubicBezTo>
                  <a:cubicBezTo>
                    <a:pt x="72" y="56"/>
                    <a:pt x="72" y="56"/>
                    <a:pt x="72" y="55"/>
                  </a:cubicBezTo>
                  <a:cubicBezTo>
                    <a:pt x="73" y="55"/>
                    <a:pt x="73" y="55"/>
                    <a:pt x="73" y="55"/>
                  </a:cubicBezTo>
                  <a:cubicBezTo>
                    <a:pt x="73" y="54"/>
                    <a:pt x="73" y="54"/>
                    <a:pt x="73" y="54"/>
                  </a:cubicBezTo>
                  <a:cubicBezTo>
                    <a:pt x="73" y="54"/>
                    <a:pt x="73" y="54"/>
                    <a:pt x="74" y="54"/>
                  </a:cubicBezTo>
                  <a:cubicBezTo>
                    <a:pt x="74" y="53"/>
                    <a:pt x="74" y="53"/>
                    <a:pt x="74" y="53"/>
                  </a:cubicBezTo>
                  <a:cubicBezTo>
                    <a:pt x="74" y="52"/>
                    <a:pt x="74" y="52"/>
                    <a:pt x="74" y="52"/>
                  </a:cubicBezTo>
                  <a:cubicBezTo>
                    <a:pt x="75" y="52"/>
                    <a:pt x="75" y="51"/>
                    <a:pt x="75" y="51"/>
                  </a:cubicBezTo>
                  <a:cubicBezTo>
                    <a:pt x="75" y="50"/>
                    <a:pt x="75" y="50"/>
                    <a:pt x="75" y="50"/>
                  </a:cubicBezTo>
                  <a:cubicBezTo>
                    <a:pt x="75" y="49"/>
                    <a:pt x="75" y="49"/>
                    <a:pt x="75" y="49"/>
                  </a:cubicBezTo>
                  <a:cubicBezTo>
                    <a:pt x="76" y="48"/>
                    <a:pt x="76" y="48"/>
                    <a:pt x="76" y="48"/>
                  </a:cubicBezTo>
                  <a:cubicBezTo>
                    <a:pt x="76" y="47"/>
                    <a:pt x="76" y="47"/>
                    <a:pt x="76" y="47"/>
                  </a:cubicBezTo>
                  <a:cubicBezTo>
                    <a:pt x="76" y="46"/>
                    <a:pt x="76" y="46"/>
                    <a:pt x="76" y="46"/>
                  </a:cubicBezTo>
                  <a:cubicBezTo>
                    <a:pt x="76" y="45"/>
                    <a:pt x="76" y="45"/>
                    <a:pt x="76" y="45"/>
                  </a:cubicBezTo>
                  <a:cubicBezTo>
                    <a:pt x="76" y="45"/>
                    <a:pt x="76" y="45"/>
                    <a:pt x="77" y="45"/>
                  </a:cubicBezTo>
                  <a:cubicBezTo>
                    <a:pt x="77" y="44"/>
                    <a:pt x="77" y="44"/>
                    <a:pt x="77" y="44"/>
                  </a:cubicBezTo>
                  <a:cubicBezTo>
                    <a:pt x="77" y="43"/>
                    <a:pt x="77" y="43"/>
                    <a:pt x="77" y="43"/>
                  </a:cubicBezTo>
                  <a:cubicBezTo>
                    <a:pt x="77" y="42"/>
                    <a:pt x="77" y="42"/>
                    <a:pt x="77" y="42"/>
                  </a:cubicBezTo>
                  <a:cubicBezTo>
                    <a:pt x="77" y="41"/>
                    <a:pt x="77" y="41"/>
                    <a:pt x="77" y="41"/>
                  </a:cubicBezTo>
                  <a:cubicBezTo>
                    <a:pt x="77" y="40"/>
                    <a:pt x="77" y="40"/>
                    <a:pt x="77" y="40"/>
                  </a:cubicBezTo>
                  <a:cubicBezTo>
                    <a:pt x="77" y="39"/>
                    <a:pt x="77" y="38"/>
                    <a:pt x="77" y="38"/>
                  </a:cubicBezTo>
                  <a:cubicBezTo>
                    <a:pt x="77" y="17"/>
                    <a:pt x="60" y="0"/>
                    <a:pt x="39" y="0"/>
                  </a:cubicBezTo>
                  <a:cubicBezTo>
                    <a:pt x="17" y="0"/>
                    <a:pt x="0" y="17"/>
                    <a:pt x="0" y="38"/>
                  </a:cubicBezTo>
                  <a:cubicBezTo>
                    <a:pt x="0" y="38"/>
                    <a:pt x="0" y="39"/>
                    <a:pt x="0" y="40"/>
                  </a:cubicBezTo>
                  <a:cubicBezTo>
                    <a:pt x="0" y="40"/>
                    <a:pt x="0" y="40"/>
                    <a:pt x="0" y="41"/>
                  </a:cubicBez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grpSp>
        <p:nvGrpSpPr>
          <p:cNvPr id="67" name="Group 66"/>
          <p:cNvGrpSpPr/>
          <p:nvPr/>
        </p:nvGrpSpPr>
        <p:grpSpPr>
          <a:xfrm>
            <a:off x="5238296" y="4565757"/>
            <a:ext cx="362355" cy="520541"/>
            <a:chOff x="1928813" y="1654175"/>
            <a:chExt cx="1250950" cy="1797050"/>
          </a:xfrm>
          <a:solidFill>
            <a:schemeClr val="accent6">
              <a:lumMod val="75000"/>
            </a:schemeClr>
          </a:solidFill>
        </p:grpSpPr>
        <p:sp>
          <p:nvSpPr>
            <p:cNvPr id="63" name="Freeform 38"/>
            <p:cNvSpPr>
              <a:spLocks/>
            </p:cNvSpPr>
            <p:nvPr/>
          </p:nvSpPr>
          <p:spPr bwMode="auto">
            <a:xfrm>
              <a:off x="2197100" y="1654175"/>
              <a:ext cx="741363" cy="806450"/>
            </a:xfrm>
            <a:custGeom>
              <a:avLst/>
              <a:gdLst>
                <a:gd name="T0" fmla="*/ 446 w 467"/>
                <a:gd name="T1" fmla="*/ 508 h 508"/>
                <a:gd name="T2" fmla="*/ 467 w 467"/>
                <a:gd name="T3" fmla="*/ 0 h 508"/>
                <a:gd name="T4" fmla="*/ 0 w 467"/>
                <a:gd name="T5" fmla="*/ 0 h 508"/>
                <a:gd name="T6" fmla="*/ 21 w 467"/>
                <a:gd name="T7" fmla="*/ 508 h 508"/>
                <a:gd name="T8" fmla="*/ 446 w 467"/>
                <a:gd name="T9" fmla="*/ 508 h 508"/>
                <a:gd name="T10" fmla="*/ 446 w 467"/>
                <a:gd name="T11" fmla="*/ 508 h 508"/>
              </a:gdLst>
              <a:ahLst/>
              <a:cxnLst>
                <a:cxn ang="0">
                  <a:pos x="T0" y="T1"/>
                </a:cxn>
                <a:cxn ang="0">
                  <a:pos x="T2" y="T3"/>
                </a:cxn>
                <a:cxn ang="0">
                  <a:pos x="T4" y="T5"/>
                </a:cxn>
                <a:cxn ang="0">
                  <a:pos x="T6" y="T7"/>
                </a:cxn>
                <a:cxn ang="0">
                  <a:pos x="T8" y="T9"/>
                </a:cxn>
                <a:cxn ang="0">
                  <a:pos x="T10" y="T11"/>
                </a:cxn>
              </a:cxnLst>
              <a:rect l="0" t="0" r="r" b="b"/>
              <a:pathLst>
                <a:path w="467" h="508">
                  <a:moveTo>
                    <a:pt x="446" y="508"/>
                  </a:moveTo>
                  <a:lnTo>
                    <a:pt x="467" y="0"/>
                  </a:lnTo>
                  <a:lnTo>
                    <a:pt x="0" y="0"/>
                  </a:lnTo>
                  <a:lnTo>
                    <a:pt x="21" y="508"/>
                  </a:lnTo>
                  <a:lnTo>
                    <a:pt x="446" y="508"/>
                  </a:lnTo>
                  <a:lnTo>
                    <a:pt x="446" y="508"/>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64" name="Freeform 39"/>
            <p:cNvSpPr>
              <a:spLocks/>
            </p:cNvSpPr>
            <p:nvPr/>
          </p:nvSpPr>
          <p:spPr bwMode="auto">
            <a:xfrm>
              <a:off x="2230438" y="3130550"/>
              <a:ext cx="320675" cy="320675"/>
            </a:xfrm>
            <a:custGeom>
              <a:avLst/>
              <a:gdLst>
                <a:gd name="T0" fmla="*/ 0 w 202"/>
                <a:gd name="T1" fmla="*/ 0 h 202"/>
                <a:gd name="T2" fmla="*/ 202 w 202"/>
                <a:gd name="T3" fmla="*/ 100 h 202"/>
                <a:gd name="T4" fmla="*/ 0 w 202"/>
                <a:gd name="T5" fmla="*/ 202 h 202"/>
                <a:gd name="T6" fmla="*/ 0 w 202"/>
                <a:gd name="T7" fmla="*/ 0 h 202"/>
                <a:gd name="T8" fmla="*/ 0 w 202"/>
                <a:gd name="T9" fmla="*/ 0 h 202"/>
              </a:gdLst>
              <a:ahLst/>
              <a:cxnLst>
                <a:cxn ang="0">
                  <a:pos x="T0" y="T1"/>
                </a:cxn>
                <a:cxn ang="0">
                  <a:pos x="T2" y="T3"/>
                </a:cxn>
                <a:cxn ang="0">
                  <a:pos x="T4" y="T5"/>
                </a:cxn>
                <a:cxn ang="0">
                  <a:pos x="T6" y="T7"/>
                </a:cxn>
                <a:cxn ang="0">
                  <a:pos x="T8" y="T9"/>
                </a:cxn>
              </a:cxnLst>
              <a:rect l="0" t="0" r="r" b="b"/>
              <a:pathLst>
                <a:path w="202" h="202">
                  <a:moveTo>
                    <a:pt x="0" y="0"/>
                  </a:moveTo>
                  <a:lnTo>
                    <a:pt x="202" y="100"/>
                  </a:lnTo>
                  <a:lnTo>
                    <a:pt x="0" y="202"/>
                  </a:lnTo>
                  <a:lnTo>
                    <a:pt x="0" y="0"/>
                  </a:lnTo>
                  <a:lnTo>
                    <a:pt x="0" y="0"/>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65" name="Freeform 40"/>
            <p:cNvSpPr>
              <a:spLocks/>
            </p:cNvSpPr>
            <p:nvPr/>
          </p:nvSpPr>
          <p:spPr bwMode="auto">
            <a:xfrm>
              <a:off x="2551113" y="3130550"/>
              <a:ext cx="323850" cy="320675"/>
            </a:xfrm>
            <a:custGeom>
              <a:avLst/>
              <a:gdLst>
                <a:gd name="T0" fmla="*/ 204 w 204"/>
                <a:gd name="T1" fmla="*/ 202 h 202"/>
                <a:gd name="T2" fmla="*/ 0 w 204"/>
                <a:gd name="T3" fmla="*/ 100 h 202"/>
                <a:gd name="T4" fmla="*/ 204 w 204"/>
                <a:gd name="T5" fmla="*/ 0 h 202"/>
                <a:gd name="T6" fmla="*/ 204 w 204"/>
                <a:gd name="T7" fmla="*/ 202 h 202"/>
                <a:gd name="T8" fmla="*/ 204 w 204"/>
                <a:gd name="T9" fmla="*/ 202 h 202"/>
              </a:gdLst>
              <a:ahLst/>
              <a:cxnLst>
                <a:cxn ang="0">
                  <a:pos x="T0" y="T1"/>
                </a:cxn>
                <a:cxn ang="0">
                  <a:pos x="T2" y="T3"/>
                </a:cxn>
                <a:cxn ang="0">
                  <a:pos x="T4" y="T5"/>
                </a:cxn>
                <a:cxn ang="0">
                  <a:pos x="T6" y="T7"/>
                </a:cxn>
                <a:cxn ang="0">
                  <a:pos x="T8" y="T9"/>
                </a:cxn>
              </a:cxnLst>
              <a:rect l="0" t="0" r="r" b="b"/>
              <a:pathLst>
                <a:path w="204" h="202">
                  <a:moveTo>
                    <a:pt x="204" y="202"/>
                  </a:moveTo>
                  <a:lnTo>
                    <a:pt x="0" y="100"/>
                  </a:lnTo>
                  <a:lnTo>
                    <a:pt x="204" y="0"/>
                  </a:lnTo>
                  <a:lnTo>
                    <a:pt x="204" y="202"/>
                  </a:lnTo>
                  <a:lnTo>
                    <a:pt x="204" y="202"/>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66" name="Freeform 41"/>
            <p:cNvSpPr>
              <a:spLocks/>
            </p:cNvSpPr>
            <p:nvPr/>
          </p:nvSpPr>
          <p:spPr bwMode="auto">
            <a:xfrm>
              <a:off x="1928813" y="2460625"/>
              <a:ext cx="1250950" cy="252413"/>
            </a:xfrm>
            <a:custGeom>
              <a:avLst/>
              <a:gdLst>
                <a:gd name="T0" fmla="*/ 299 w 332"/>
                <a:gd name="T1" fmla="*/ 0 h 67"/>
                <a:gd name="T2" fmla="*/ 269 w 332"/>
                <a:gd name="T3" fmla="*/ 21 h 67"/>
                <a:gd name="T4" fmla="*/ 269 w 332"/>
                <a:gd name="T5" fmla="*/ 21 h 67"/>
                <a:gd name="T6" fmla="*/ 265 w 332"/>
                <a:gd name="T7" fmla="*/ 24 h 67"/>
                <a:gd name="T8" fmla="*/ 265 w 332"/>
                <a:gd name="T9" fmla="*/ 24 h 67"/>
                <a:gd name="T10" fmla="*/ 166 w 332"/>
                <a:gd name="T11" fmla="*/ 50 h 67"/>
                <a:gd name="T12" fmla="*/ 67 w 332"/>
                <a:gd name="T13" fmla="*/ 24 h 67"/>
                <a:gd name="T14" fmla="*/ 67 w 332"/>
                <a:gd name="T15" fmla="*/ 24 h 67"/>
                <a:gd name="T16" fmla="*/ 62 w 332"/>
                <a:gd name="T17" fmla="*/ 21 h 67"/>
                <a:gd name="T18" fmla="*/ 62 w 332"/>
                <a:gd name="T19" fmla="*/ 21 h 67"/>
                <a:gd name="T20" fmla="*/ 58 w 332"/>
                <a:gd name="T21" fmla="*/ 19 h 67"/>
                <a:gd name="T22" fmla="*/ 58 w 332"/>
                <a:gd name="T23" fmla="*/ 19 h 67"/>
                <a:gd name="T24" fmla="*/ 33 w 332"/>
                <a:gd name="T25" fmla="*/ 0 h 67"/>
                <a:gd name="T26" fmla="*/ 0 w 332"/>
                <a:gd name="T27" fmla="*/ 33 h 67"/>
                <a:gd name="T28" fmla="*/ 34 w 332"/>
                <a:gd name="T29" fmla="*/ 67 h 67"/>
                <a:gd name="T30" fmla="*/ 297 w 332"/>
                <a:gd name="T31" fmla="*/ 67 h 67"/>
                <a:gd name="T32" fmla="*/ 332 w 332"/>
                <a:gd name="T33" fmla="*/ 33 h 67"/>
                <a:gd name="T34" fmla="*/ 299 w 332"/>
                <a:gd name="T35"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2" h="67">
                  <a:moveTo>
                    <a:pt x="299" y="0"/>
                  </a:moveTo>
                  <a:cubicBezTo>
                    <a:pt x="290" y="8"/>
                    <a:pt x="280" y="15"/>
                    <a:pt x="269" y="21"/>
                  </a:cubicBezTo>
                  <a:cubicBezTo>
                    <a:pt x="269" y="21"/>
                    <a:pt x="269" y="21"/>
                    <a:pt x="269" y="21"/>
                  </a:cubicBezTo>
                  <a:cubicBezTo>
                    <a:pt x="268" y="22"/>
                    <a:pt x="267" y="23"/>
                    <a:pt x="265" y="24"/>
                  </a:cubicBezTo>
                  <a:cubicBezTo>
                    <a:pt x="265" y="24"/>
                    <a:pt x="265" y="24"/>
                    <a:pt x="265" y="24"/>
                  </a:cubicBezTo>
                  <a:cubicBezTo>
                    <a:pt x="235" y="41"/>
                    <a:pt x="202" y="50"/>
                    <a:pt x="166" y="50"/>
                  </a:cubicBezTo>
                  <a:cubicBezTo>
                    <a:pt x="130" y="50"/>
                    <a:pt x="96" y="41"/>
                    <a:pt x="67" y="24"/>
                  </a:cubicBezTo>
                  <a:cubicBezTo>
                    <a:pt x="67" y="24"/>
                    <a:pt x="67" y="24"/>
                    <a:pt x="67" y="24"/>
                  </a:cubicBezTo>
                  <a:cubicBezTo>
                    <a:pt x="65" y="23"/>
                    <a:pt x="64" y="22"/>
                    <a:pt x="62" y="21"/>
                  </a:cubicBezTo>
                  <a:cubicBezTo>
                    <a:pt x="62" y="21"/>
                    <a:pt x="62" y="21"/>
                    <a:pt x="62" y="21"/>
                  </a:cubicBezTo>
                  <a:cubicBezTo>
                    <a:pt x="61" y="20"/>
                    <a:pt x="59" y="20"/>
                    <a:pt x="58" y="19"/>
                  </a:cubicBezTo>
                  <a:cubicBezTo>
                    <a:pt x="58" y="19"/>
                    <a:pt x="58" y="19"/>
                    <a:pt x="58" y="19"/>
                  </a:cubicBezTo>
                  <a:cubicBezTo>
                    <a:pt x="49" y="12"/>
                    <a:pt x="40" y="6"/>
                    <a:pt x="33" y="0"/>
                  </a:cubicBezTo>
                  <a:cubicBezTo>
                    <a:pt x="15" y="0"/>
                    <a:pt x="0" y="15"/>
                    <a:pt x="0" y="33"/>
                  </a:cubicBezTo>
                  <a:cubicBezTo>
                    <a:pt x="0" y="52"/>
                    <a:pt x="16" y="67"/>
                    <a:pt x="34" y="67"/>
                  </a:cubicBezTo>
                  <a:cubicBezTo>
                    <a:pt x="35" y="67"/>
                    <a:pt x="297" y="67"/>
                    <a:pt x="297" y="67"/>
                  </a:cubicBezTo>
                  <a:cubicBezTo>
                    <a:pt x="316" y="67"/>
                    <a:pt x="332" y="52"/>
                    <a:pt x="332" y="33"/>
                  </a:cubicBezTo>
                  <a:cubicBezTo>
                    <a:pt x="332" y="15"/>
                    <a:pt x="317" y="0"/>
                    <a:pt x="299" y="0"/>
                  </a:cubicBez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pic>
        <p:nvPicPr>
          <p:cNvPr id="2113" name="Picture 65" descr="Bilderesultat for university icon"/>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171730" y="5343069"/>
            <a:ext cx="500139" cy="500139"/>
          </a:xfrm>
          <a:prstGeom prst="rect">
            <a:avLst/>
          </a:prstGeom>
          <a:noFill/>
          <a:extLst>
            <a:ext uri="{909E8E84-426E-40DD-AFC4-6F175D3DCCD1}">
              <a14:hiddenFill xmlns:a14="http://schemas.microsoft.com/office/drawing/2010/main">
                <a:solidFill>
                  <a:srgbClr val="FFFFFF"/>
                </a:solidFill>
              </a14:hiddenFill>
            </a:ext>
          </a:extLst>
        </p:spPr>
      </p:pic>
      <p:grpSp>
        <p:nvGrpSpPr>
          <p:cNvPr id="2114" name="Group 2113"/>
          <p:cNvGrpSpPr/>
          <p:nvPr/>
        </p:nvGrpSpPr>
        <p:grpSpPr>
          <a:xfrm>
            <a:off x="666904" y="2827501"/>
            <a:ext cx="487841" cy="496151"/>
            <a:chOff x="2131377" y="3119746"/>
            <a:chExt cx="1770063" cy="1800225"/>
          </a:xfrm>
        </p:grpSpPr>
        <p:sp>
          <p:nvSpPr>
            <p:cNvPr id="86" name="Freeform 57"/>
            <p:cNvSpPr>
              <a:spLocks noEditPoints="1"/>
            </p:cNvSpPr>
            <p:nvPr/>
          </p:nvSpPr>
          <p:spPr bwMode="auto">
            <a:xfrm>
              <a:off x="2131377" y="3119746"/>
              <a:ext cx="1770063" cy="1800225"/>
            </a:xfrm>
            <a:custGeom>
              <a:avLst/>
              <a:gdLst>
                <a:gd name="T0" fmla="*/ 309 w 470"/>
                <a:gd name="T1" fmla="*/ 0 h 478"/>
                <a:gd name="T2" fmla="*/ 147 w 470"/>
                <a:gd name="T3" fmla="*/ 161 h 478"/>
                <a:gd name="T4" fmla="*/ 180 w 470"/>
                <a:gd name="T5" fmla="*/ 259 h 478"/>
                <a:gd name="T6" fmla="*/ 8 w 470"/>
                <a:gd name="T7" fmla="*/ 431 h 478"/>
                <a:gd name="T8" fmla="*/ 0 w 470"/>
                <a:gd name="T9" fmla="*/ 451 h 478"/>
                <a:gd name="T10" fmla="*/ 6 w 470"/>
                <a:gd name="T11" fmla="*/ 469 h 478"/>
                <a:gd name="T12" fmla="*/ 48 w 470"/>
                <a:gd name="T13" fmla="*/ 462 h 478"/>
                <a:gd name="T14" fmla="*/ 215 w 470"/>
                <a:gd name="T15" fmla="*/ 294 h 478"/>
                <a:gd name="T16" fmla="*/ 309 w 470"/>
                <a:gd name="T17" fmla="*/ 323 h 478"/>
                <a:gd name="T18" fmla="*/ 470 w 470"/>
                <a:gd name="T19" fmla="*/ 161 h 478"/>
                <a:gd name="T20" fmla="*/ 309 w 470"/>
                <a:gd name="T21" fmla="*/ 0 h 478"/>
                <a:gd name="T22" fmla="*/ 309 w 470"/>
                <a:gd name="T23" fmla="*/ 289 h 478"/>
                <a:gd name="T24" fmla="*/ 181 w 470"/>
                <a:gd name="T25" fmla="*/ 161 h 478"/>
                <a:gd name="T26" fmla="*/ 309 w 470"/>
                <a:gd name="T27" fmla="*/ 34 h 478"/>
                <a:gd name="T28" fmla="*/ 436 w 470"/>
                <a:gd name="T29" fmla="*/ 161 h 478"/>
                <a:gd name="T30" fmla="*/ 309 w 470"/>
                <a:gd name="T31" fmla="*/ 289 h 478"/>
                <a:gd name="T32" fmla="*/ 293 w 470"/>
                <a:gd name="T33" fmla="*/ 205 h 478"/>
                <a:gd name="T34" fmla="*/ 323 w 470"/>
                <a:gd name="T35" fmla="*/ 205 h 478"/>
                <a:gd name="T36" fmla="*/ 323 w 470"/>
                <a:gd name="T37" fmla="*/ 237 h 478"/>
                <a:gd name="T38" fmla="*/ 293 w 470"/>
                <a:gd name="T39" fmla="*/ 237 h 478"/>
                <a:gd name="T40" fmla="*/ 293 w 470"/>
                <a:gd name="T41" fmla="*/ 205 h 478"/>
                <a:gd name="T42" fmla="*/ 359 w 470"/>
                <a:gd name="T43" fmla="*/ 119 h 478"/>
                <a:gd name="T44" fmla="*/ 321 w 470"/>
                <a:gd name="T45" fmla="*/ 192 h 478"/>
                <a:gd name="T46" fmla="*/ 294 w 470"/>
                <a:gd name="T47" fmla="*/ 192 h 478"/>
                <a:gd name="T48" fmla="*/ 311 w 470"/>
                <a:gd name="T49" fmla="*/ 150 h 478"/>
                <a:gd name="T50" fmla="*/ 327 w 470"/>
                <a:gd name="T51" fmla="*/ 123 h 478"/>
                <a:gd name="T52" fmla="*/ 302 w 470"/>
                <a:gd name="T53" fmla="*/ 102 h 478"/>
                <a:gd name="T54" fmla="*/ 267 w 470"/>
                <a:gd name="T55" fmla="*/ 111 h 478"/>
                <a:gd name="T56" fmla="*/ 265 w 470"/>
                <a:gd name="T57" fmla="*/ 87 h 478"/>
                <a:gd name="T58" fmla="*/ 309 w 470"/>
                <a:gd name="T59" fmla="*/ 79 h 478"/>
                <a:gd name="T60" fmla="*/ 359 w 470"/>
                <a:gd name="T61" fmla="*/ 119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70" h="478">
                  <a:moveTo>
                    <a:pt x="309" y="0"/>
                  </a:moveTo>
                  <a:cubicBezTo>
                    <a:pt x="220" y="0"/>
                    <a:pt x="147" y="72"/>
                    <a:pt x="147" y="161"/>
                  </a:cubicBezTo>
                  <a:cubicBezTo>
                    <a:pt x="147" y="198"/>
                    <a:pt x="159" y="232"/>
                    <a:pt x="180" y="259"/>
                  </a:cubicBezTo>
                  <a:cubicBezTo>
                    <a:pt x="8" y="431"/>
                    <a:pt x="8" y="431"/>
                    <a:pt x="8" y="431"/>
                  </a:cubicBezTo>
                  <a:cubicBezTo>
                    <a:pt x="4" y="436"/>
                    <a:pt x="1" y="443"/>
                    <a:pt x="0" y="451"/>
                  </a:cubicBezTo>
                  <a:cubicBezTo>
                    <a:pt x="0" y="458"/>
                    <a:pt x="2" y="466"/>
                    <a:pt x="6" y="469"/>
                  </a:cubicBezTo>
                  <a:cubicBezTo>
                    <a:pt x="15" y="478"/>
                    <a:pt x="37" y="472"/>
                    <a:pt x="48" y="462"/>
                  </a:cubicBezTo>
                  <a:cubicBezTo>
                    <a:pt x="215" y="294"/>
                    <a:pt x="215" y="294"/>
                    <a:pt x="215" y="294"/>
                  </a:cubicBezTo>
                  <a:cubicBezTo>
                    <a:pt x="242" y="313"/>
                    <a:pt x="274" y="323"/>
                    <a:pt x="309" y="323"/>
                  </a:cubicBezTo>
                  <a:cubicBezTo>
                    <a:pt x="398" y="323"/>
                    <a:pt x="470" y="250"/>
                    <a:pt x="470" y="161"/>
                  </a:cubicBezTo>
                  <a:cubicBezTo>
                    <a:pt x="470" y="72"/>
                    <a:pt x="398" y="0"/>
                    <a:pt x="309" y="0"/>
                  </a:cubicBezTo>
                  <a:close/>
                  <a:moveTo>
                    <a:pt x="309" y="289"/>
                  </a:moveTo>
                  <a:cubicBezTo>
                    <a:pt x="239" y="289"/>
                    <a:pt x="181" y="232"/>
                    <a:pt x="181" y="161"/>
                  </a:cubicBezTo>
                  <a:cubicBezTo>
                    <a:pt x="181" y="91"/>
                    <a:pt x="239" y="34"/>
                    <a:pt x="309" y="34"/>
                  </a:cubicBezTo>
                  <a:cubicBezTo>
                    <a:pt x="379" y="34"/>
                    <a:pt x="436" y="91"/>
                    <a:pt x="436" y="161"/>
                  </a:cubicBezTo>
                  <a:cubicBezTo>
                    <a:pt x="436" y="232"/>
                    <a:pt x="379" y="289"/>
                    <a:pt x="309" y="289"/>
                  </a:cubicBezTo>
                  <a:close/>
                  <a:moveTo>
                    <a:pt x="293" y="205"/>
                  </a:moveTo>
                  <a:cubicBezTo>
                    <a:pt x="323" y="205"/>
                    <a:pt x="323" y="205"/>
                    <a:pt x="323" y="205"/>
                  </a:cubicBezTo>
                  <a:cubicBezTo>
                    <a:pt x="323" y="237"/>
                    <a:pt x="323" y="237"/>
                    <a:pt x="323" y="237"/>
                  </a:cubicBezTo>
                  <a:cubicBezTo>
                    <a:pt x="293" y="237"/>
                    <a:pt x="293" y="237"/>
                    <a:pt x="293" y="237"/>
                  </a:cubicBezTo>
                  <a:lnTo>
                    <a:pt x="293" y="205"/>
                  </a:lnTo>
                  <a:close/>
                  <a:moveTo>
                    <a:pt x="359" y="119"/>
                  </a:moveTo>
                  <a:cubicBezTo>
                    <a:pt x="359" y="150"/>
                    <a:pt x="319" y="162"/>
                    <a:pt x="321" y="192"/>
                  </a:cubicBezTo>
                  <a:cubicBezTo>
                    <a:pt x="294" y="192"/>
                    <a:pt x="294" y="192"/>
                    <a:pt x="294" y="192"/>
                  </a:cubicBezTo>
                  <a:cubicBezTo>
                    <a:pt x="294" y="170"/>
                    <a:pt x="303" y="159"/>
                    <a:pt x="311" y="150"/>
                  </a:cubicBezTo>
                  <a:cubicBezTo>
                    <a:pt x="319" y="141"/>
                    <a:pt x="327" y="134"/>
                    <a:pt x="327" y="123"/>
                  </a:cubicBezTo>
                  <a:cubicBezTo>
                    <a:pt x="327" y="108"/>
                    <a:pt x="314" y="102"/>
                    <a:pt x="302" y="102"/>
                  </a:cubicBezTo>
                  <a:cubicBezTo>
                    <a:pt x="290" y="102"/>
                    <a:pt x="278" y="106"/>
                    <a:pt x="267" y="111"/>
                  </a:cubicBezTo>
                  <a:cubicBezTo>
                    <a:pt x="265" y="87"/>
                    <a:pt x="265" y="87"/>
                    <a:pt x="265" y="87"/>
                  </a:cubicBezTo>
                  <a:cubicBezTo>
                    <a:pt x="279" y="82"/>
                    <a:pt x="294" y="79"/>
                    <a:pt x="309" y="79"/>
                  </a:cubicBezTo>
                  <a:cubicBezTo>
                    <a:pt x="334" y="79"/>
                    <a:pt x="359" y="90"/>
                    <a:pt x="359" y="119"/>
                  </a:cubicBezTo>
                  <a:close/>
                </a:path>
              </a:pathLst>
            </a:custGeom>
            <a:solidFill>
              <a:schemeClr val="accent6">
                <a:lumMod val="75000"/>
              </a:schemeClr>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112" name="Oval 2111"/>
            <p:cNvSpPr/>
            <p:nvPr/>
          </p:nvSpPr>
          <p:spPr>
            <a:xfrm>
              <a:off x="2941321" y="3299460"/>
              <a:ext cx="701039" cy="8686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sp>
          <p:nvSpPr>
            <p:cNvPr id="95" name="Freeform 62"/>
            <p:cNvSpPr>
              <a:spLocks/>
            </p:cNvSpPr>
            <p:nvPr/>
          </p:nvSpPr>
          <p:spPr bwMode="auto">
            <a:xfrm>
              <a:off x="3099754" y="3356668"/>
              <a:ext cx="384174" cy="704849"/>
            </a:xfrm>
            <a:custGeom>
              <a:avLst/>
              <a:gdLst>
                <a:gd name="T0" fmla="*/ 64 w 102"/>
                <a:gd name="T1" fmla="*/ 124 h 187"/>
                <a:gd name="T2" fmla="*/ 42 w 102"/>
                <a:gd name="T3" fmla="*/ 137 h 187"/>
                <a:gd name="T4" fmla="*/ 4 w 102"/>
                <a:gd name="T5" fmla="*/ 128 h 187"/>
                <a:gd name="T6" fmla="*/ 1 w 102"/>
                <a:gd name="T7" fmla="*/ 158 h 187"/>
                <a:gd name="T8" fmla="*/ 34 w 102"/>
                <a:gd name="T9" fmla="*/ 164 h 187"/>
                <a:gd name="T10" fmla="*/ 34 w 102"/>
                <a:gd name="T11" fmla="*/ 187 h 187"/>
                <a:gd name="T12" fmla="*/ 69 w 102"/>
                <a:gd name="T13" fmla="*/ 187 h 187"/>
                <a:gd name="T14" fmla="*/ 69 w 102"/>
                <a:gd name="T15" fmla="*/ 161 h 187"/>
                <a:gd name="T16" fmla="*/ 102 w 102"/>
                <a:gd name="T17" fmla="*/ 119 h 187"/>
                <a:gd name="T18" fmla="*/ 37 w 102"/>
                <a:gd name="T19" fmla="*/ 62 h 187"/>
                <a:gd name="T20" fmla="*/ 62 w 102"/>
                <a:gd name="T21" fmla="*/ 50 h 187"/>
                <a:gd name="T22" fmla="*/ 92 w 102"/>
                <a:gd name="T23" fmla="*/ 56 h 187"/>
                <a:gd name="T24" fmla="*/ 95 w 102"/>
                <a:gd name="T25" fmla="*/ 28 h 187"/>
                <a:gd name="T26" fmla="*/ 69 w 102"/>
                <a:gd name="T27" fmla="*/ 23 h 187"/>
                <a:gd name="T28" fmla="*/ 69 w 102"/>
                <a:gd name="T29" fmla="*/ 0 h 187"/>
                <a:gd name="T30" fmla="*/ 34 w 102"/>
                <a:gd name="T31" fmla="*/ 0 h 187"/>
                <a:gd name="T32" fmla="*/ 34 w 102"/>
                <a:gd name="T33" fmla="*/ 26 h 187"/>
                <a:gd name="T34" fmla="*/ 0 w 102"/>
                <a:gd name="T35" fmla="*/ 65 h 187"/>
                <a:gd name="T36" fmla="*/ 64 w 102"/>
                <a:gd name="T37" fmla="*/ 124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 h="187">
                  <a:moveTo>
                    <a:pt x="64" y="124"/>
                  </a:moveTo>
                  <a:cubicBezTo>
                    <a:pt x="64" y="135"/>
                    <a:pt x="54" y="137"/>
                    <a:pt x="42" y="137"/>
                  </a:cubicBezTo>
                  <a:cubicBezTo>
                    <a:pt x="27" y="137"/>
                    <a:pt x="14" y="133"/>
                    <a:pt x="4" y="128"/>
                  </a:cubicBezTo>
                  <a:cubicBezTo>
                    <a:pt x="1" y="158"/>
                    <a:pt x="1" y="158"/>
                    <a:pt x="1" y="158"/>
                  </a:cubicBezTo>
                  <a:cubicBezTo>
                    <a:pt x="11" y="161"/>
                    <a:pt x="23" y="163"/>
                    <a:pt x="34" y="164"/>
                  </a:cubicBezTo>
                  <a:cubicBezTo>
                    <a:pt x="34" y="187"/>
                    <a:pt x="34" y="187"/>
                    <a:pt x="34" y="187"/>
                  </a:cubicBezTo>
                  <a:cubicBezTo>
                    <a:pt x="69" y="187"/>
                    <a:pt x="69" y="187"/>
                    <a:pt x="69" y="187"/>
                  </a:cubicBezTo>
                  <a:cubicBezTo>
                    <a:pt x="69" y="161"/>
                    <a:pt x="69" y="161"/>
                    <a:pt x="69" y="161"/>
                  </a:cubicBezTo>
                  <a:cubicBezTo>
                    <a:pt x="88" y="156"/>
                    <a:pt x="102" y="144"/>
                    <a:pt x="102" y="119"/>
                  </a:cubicBezTo>
                  <a:cubicBezTo>
                    <a:pt x="102" y="70"/>
                    <a:pt x="37" y="85"/>
                    <a:pt x="37" y="62"/>
                  </a:cubicBezTo>
                  <a:cubicBezTo>
                    <a:pt x="37" y="50"/>
                    <a:pt x="53" y="50"/>
                    <a:pt x="62" y="50"/>
                  </a:cubicBezTo>
                  <a:cubicBezTo>
                    <a:pt x="72" y="50"/>
                    <a:pt x="83" y="52"/>
                    <a:pt x="92" y="56"/>
                  </a:cubicBezTo>
                  <a:cubicBezTo>
                    <a:pt x="95" y="28"/>
                    <a:pt x="95" y="28"/>
                    <a:pt x="95" y="28"/>
                  </a:cubicBezTo>
                  <a:cubicBezTo>
                    <a:pt x="88" y="25"/>
                    <a:pt x="79" y="24"/>
                    <a:pt x="69" y="23"/>
                  </a:cubicBezTo>
                  <a:cubicBezTo>
                    <a:pt x="69" y="0"/>
                    <a:pt x="69" y="0"/>
                    <a:pt x="69" y="0"/>
                  </a:cubicBezTo>
                  <a:cubicBezTo>
                    <a:pt x="34" y="0"/>
                    <a:pt x="34" y="0"/>
                    <a:pt x="34" y="0"/>
                  </a:cubicBezTo>
                  <a:cubicBezTo>
                    <a:pt x="34" y="26"/>
                    <a:pt x="34" y="26"/>
                    <a:pt x="34" y="26"/>
                  </a:cubicBezTo>
                  <a:cubicBezTo>
                    <a:pt x="15" y="30"/>
                    <a:pt x="0" y="42"/>
                    <a:pt x="0" y="65"/>
                  </a:cubicBezTo>
                  <a:cubicBezTo>
                    <a:pt x="0" y="114"/>
                    <a:pt x="64" y="98"/>
                    <a:pt x="64" y="124"/>
                  </a:cubicBezTo>
                </a:path>
              </a:pathLst>
            </a:custGeom>
            <a:solidFill>
              <a:schemeClr val="accent6">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nb-NO"/>
            </a:p>
          </p:txBody>
        </p:sp>
      </p:grpSp>
      <p:grpSp>
        <p:nvGrpSpPr>
          <p:cNvPr id="2115" name="Group 2114"/>
          <p:cNvGrpSpPr/>
          <p:nvPr/>
        </p:nvGrpSpPr>
        <p:grpSpPr>
          <a:xfrm>
            <a:off x="485731" y="1935980"/>
            <a:ext cx="668441" cy="599104"/>
            <a:chOff x="41741" y="1479745"/>
            <a:chExt cx="808813" cy="724915"/>
          </a:xfrm>
        </p:grpSpPr>
        <p:sp>
          <p:nvSpPr>
            <p:cNvPr id="80" name="Freeform 52"/>
            <p:cNvSpPr>
              <a:spLocks/>
            </p:cNvSpPr>
            <p:nvPr/>
          </p:nvSpPr>
          <p:spPr bwMode="auto">
            <a:xfrm>
              <a:off x="41741" y="1479745"/>
              <a:ext cx="567983" cy="554516"/>
            </a:xfrm>
            <a:custGeom>
              <a:avLst/>
              <a:gdLst>
                <a:gd name="T0" fmla="*/ 807 w 928"/>
                <a:gd name="T1" fmla="*/ 341 h 906"/>
                <a:gd name="T2" fmla="*/ 807 w 928"/>
                <a:gd name="T3" fmla="*/ 19 h 906"/>
                <a:gd name="T4" fmla="*/ 667 w 928"/>
                <a:gd name="T5" fmla="*/ 19 h 906"/>
                <a:gd name="T6" fmla="*/ 667 w 928"/>
                <a:gd name="T7" fmla="*/ 199 h 906"/>
                <a:gd name="T8" fmla="*/ 463 w 928"/>
                <a:gd name="T9" fmla="*/ 0 h 906"/>
                <a:gd name="T10" fmla="*/ 0 w 928"/>
                <a:gd name="T11" fmla="*/ 462 h 906"/>
                <a:gd name="T12" fmla="*/ 140 w 928"/>
                <a:gd name="T13" fmla="*/ 462 h 906"/>
                <a:gd name="T14" fmla="*/ 140 w 928"/>
                <a:gd name="T15" fmla="*/ 906 h 906"/>
                <a:gd name="T16" fmla="*/ 382 w 928"/>
                <a:gd name="T17" fmla="*/ 906 h 906"/>
                <a:gd name="T18" fmla="*/ 382 w 928"/>
                <a:gd name="T19" fmla="*/ 664 h 906"/>
                <a:gd name="T20" fmla="*/ 543 w 928"/>
                <a:gd name="T21" fmla="*/ 664 h 906"/>
                <a:gd name="T22" fmla="*/ 543 w 928"/>
                <a:gd name="T23" fmla="*/ 906 h 906"/>
                <a:gd name="T24" fmla="*/ 786 w 928"/>
                <a:gd name="T25" fmla="*/ 906 h 906"/>
                <a:gd name="T26" fmla="*/ 786 w 928"/>
                <a:gd name="T27" fmla="*/ 462 h 906"/>
                <a:gd name="T28" fmla="*/ 928 w 928"/>
                <a:gd name="T29" fmla="*/ 462 h 906"/>
                <a:gd name="T30" fmla="*/ 807 w 928"/>
                <a:gd name="T31" fmla="*/ 341 h 906"/>
                <a:gd name="T32" fmla="*/ 807 w 928"/>
                <a:gd name="T33" fmla="*/ 341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28" h="906">
                  <a:moveTo>
                    <a:pt x="807" y="341"/>
                  </a:moveTo>
                  <a:lnTo>
                    <a:pt x="807" y="19"/>
                  </a:lnTo>
                  <a:lnTo>
                    <a:pt x="667" y="19"/>
                  </a:lnTo>
                  <a:lnTo>
                    <a:pt x="667" y="199"/>
                  </a:lnTo>
                  <a:lnTo>
                    <a:pt x="463" y="0"/>
                  </a:lnTo>
                  <a:lnTo>
                    <a:pt x="0" y="462"/>
                  </a:lnTo>
                  <a:lnTo>
                    <a:pt x="140" y="462"/>
                  </a:lnTo>
                  <a:lnTo>
                    <a:pt x="140" y="906"/>
                  </a:lnTo>
                  <a:lnTo>
                    <a:pt x="382" y="906"/>
                  </a:lnTo>
                  <a:lnTo>
                    <a:pt x="382" y="664"/>
                  </a:lnTo>
                  <a:lnTo>
                    <a:pt x="543" y="664"/>
                  </a:lnTo>
                  <a:lnTo>
                    <a:pt x="543" y="906"/>
                  </a:lnTo>
                  <a:lnTo>
                    <a:pt x="786" y="906"/>
                  </a:lnTo>
                  <a:lnTo>
                    <a:pt x="786" y="462"/>
                  </a:lnTo>
                  <a:lnTo>
                    <a:pt x="928" y="462"/>
                  </a:lnTo>
                  <a:lnTo>
                    <a:pt x="807" y="341"/>
                  </a:lnTo>
                  <a:lnTo>
                    <a:pt x="807" y="341"/>
                  </a:lnTo>
                  <a:close/>
                </a:path>
              </a:pathLst>
            </a:custGeom>
            <a:solidFill>
              <a:schemeClr val="accent6">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75" name="Freeform 47"/>
            <p:cNvSpPr>
              <a:spLocks noEditPoints="1"/>
            </p:cNvSpPr>
            <p:nvPr/>
          </p:nvSpPr>
          <p:spPr bwMode="auto">
            <a:xfrm>
              <a:off x="372988" y="1721255"/>
              <a:ext cx="220305" cy="483405"/>
            </a:xfrm>
            <a:custGeom>
              <a:avLst/>
              <a:gdLst>
                <a:gd name="T0" fmla="*/ 153 w 222"/>
                <a:gd name="T1" fmla="*/ 42 h 536"/>
                <a:gd name="T2" fmla="*/ 111 w 222"/>
                <a:gd name="T3" fmla="*/ 85 h 536"/>
                <a:gd name="T4" fmla="*/ 69 w 222"/>
                <a:gd name="T5" fmla="*/ 42 h 536"/>
                <a:gd name="T6" fmla="*/ 111 w 222"/>
                <a:gd name="T7" fmla="*/ 0 h 536"/>
                <a:gd name="T8" fmla="*/ 153 w 222"/>
                <a:gd name="T9" fmla="*/ 42 h 536"/>
                <a:gd name="T10" fmla="*/ 222 w 222"/>
                <a:gd name="T11" fmla="*/ 306 h 536"/>
                <a:gd name="T12" fmla="*/ 188 w 222"/>
                <a:gd name="T13" fmla="*/ 306 h 536"/>
                <a:gd name="T14" fmla="*/ 188 w 222"/>
                <a:gd name="T15" fmla="*/ 161 h 536"/>
                <a:gd name="T16" fmla="*/ 170 w 222"/>
                <a:gd name="T17" fmla="*/ 161 h 536"/>
                <a:gd name="T18" fmla="*/ 170 w 222"/>
                <a:gd name="T19" fmla="*/ 536 h 536"/>
                <a:gd name="T20" fmla="*/ 119 w 222"/>
                <a:gd name="T21" fmla="*/ 536 h 536"/>
                <a:gd name="T22" fmla="*/ 119 w 222"/>
                <a:gd name="T23" fmla="*/ 297 h 536"/>
                <a:gd name="T24" fmla="*/ 102 w 222"/>
                <a:gd name="T25" fmla="*/ 297 h 536"/>
                <a:gd name="T26" fmla="*/ 102 w 222"/>
                <a:gd name="T27" fmla="*/ 536 h 536"/>
                <a:gd name="T28" fmla="*/ 52 w 222"/>
                <a:gd name="T29" fmla="*/ 536 h 536"/>
                <a:gd name="T30" fmla="*/ 52 w 222"/>
                <a:gd name="T31" fmla="*/ 161 h 536"/>
                <a:gd name="T32" fmla="*/ 35 w 222"/>
                <a:gd name="T33" fmla="*/ 161 h 536"/>
                <a:gd name="T34" fmla="*/ 35 w 222"/>
                <a:gd name="T35" fmla="*/ 306 h 536"/>
                <a:gd name="T36" fmla="*/ 0 w 222"/>
                <a:gd name="T37" fmla="*/ 306 h 536"/>
                <a:gd name="T38" fmla="*/ 0 w 222"/>
                <a:gd name="T39" fmla="*/ 152 h 536"/>
                <a:gd name="T40" fmla="*/ 52 w 222"/>
                <a:gd name="T41" fmla="*/ 102 h 536"/>
                <a:gd name="T42" fmla="*/ 170 w 222"/>
                <a:gd name="T43" fmla="*/ 102 h 536"/>
                <a:gd name="T44" fmla="*/ 222 w 222"/>
                <a:gd name="T45" fmla="*/ 153 h 536"/>
                <a:gd name="T46" fmla="*/ 222 w 222"/>
                <a:gd name="T47" fmla="*/ 306 h 536"/>
                <a:gd name="T48" fmla="*/ 205 w 222"/>
                <a:gd name="T49" fmla="*/ 136 h 536"/>
                <a:gd name="T50" fmla="*/ 205 w 222"/>
                <a:gd name="T51" fmla="*/ 136 h 536"/>
                <a:gd name="T52" fmla="*/ 205 w 222"/>
                <a:gd name="T53" fmla="*/ 136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536">
                  <a:moveTo>
                    <a:pt x="153" y="42"/>
                  </a:moveTo>
                  <a:cubicBezTo>
                    <a:pt x="153" y="66"/>
                    <a:pt x="134" y="85"/>
                    <a:pt x="111" y="85"/>
                  </a:cubicBezTo>
                  <a:cubicBezTo>
                    <a:pt x="88" y="85"/>
                    <a:pt x="69" y="66"/>
                    <a:pt x="69" y="42"/>
                  </a:cubicBezTo>
                  <a:cubicBezTo>
                    <a:pt x="69" y="19"/>
                    <a:pt x="88" y="0"/>
                    <a:pt x="111" y="0"/>
                  </a:cubicBezTo>
                  <a:cubicBezTo>
                    <a:pt x="134" y="0"/>
                    <a:pt x="153" y="19"/>
                    <a:pt x="153" y="42"/>
                  </a:cubicBezTo>
                  <a:close/>
                  <a:moveTo>
                    <a:pt x="222" y="306"/>
                  </a:moveTo>
                  <a:cubicBezTo>
                    <a:pt x="188" y="306"/>
                    <a:pt x="188" y="306"/>
                    <a:pt x="188" y="306"/>
                  </a:cubicBezTo>
                  <a:cubicBezTo>
                    <a:pt x="188" y="161"/>
                    <a:pt x="188" y="161"/>
                    <a:pt x="188" y="161"/>
                  </a:cubicBezTo>
                  <a:cubicBezTo>
                    <a:pt x="170" y="161"/>
                    <a:pt x="170" y="161"/>
                    <a:pt x="170" y="161"/>
                  </a:cubicBezTo>
                  <a:cubicBezTo>
                    <a:pt x="170" y="536"/>
                    <a:pt x="170" y="536"/>
                    <a:pt x="170" y="536"/>
                  </a:cubicBezTo>
                  <a:cubicBezTo>
                    <a:pt x="119" y="536"/>
                    <a:pt x="119" y="536"/>
                    <a:pt x="119" y="536"/>
                  </a:cubicBezTo>
                  <a:cubicBezTo>
                    <a:pt x="119" y="297"/>
                    <a:pt x="119" y="297"/>
                    <a:pt x="119" y="297"/>
                  </a:cubicBezTo>
                  <a:cubicBezTo>
                    <a:pt x="102" y="297"/>
                    <a:pt x="102" y="297"/>
                    <a:pt x="102" y="297"/>
                  </a:cubicBezTo>
                  <a:cubicBezTo>
                    <a:pt x="102" y="536"/>
                    <a:pt x="102" y="536"/>
                    <a:pt x="102" y="536"/>
                  </a:cubicBezTo>
                  <a:cubicBezTo>
                    <a:pt x="52" y="536"/>
                    <a:pt x="52" y="536"/>
                    <a:pt x="52" y="536"/>
                  </a:cubicBezTo>
                  <a:cubicBezTo>
                    <a:pt x="52" y="161"/>
                    <a:pt x="52" y="161"/>
                    <a:pt x="52" y="161"/>
                  </a:cubicBezTo>
                  <a:cubicBezTo>
                    <a:pt x="35" y="161"/>
                    <a:pt x="35" y="161"/>
                    <a:pt x="35" y="161"/>
                  </a:cubicBezTo>
                  <a:cubicBezTo>
                    <a:pt x="35" y="306"/>
                    <a:pt x="35" y="306"/>
                    <a:pt x="35" y="306"/>
                  </a:cubicBezTo>
                  <a:cubicBezTo>
                    <a:pt x="0" y="306"/>
                    <a:pt x="0" y="306"/>
                    <a:pt x="0" y="306"/>
                  </a:cubicBezTo>
                  <a:cubicBezTo>
                    <a:pt x="0" y="306"/>
                    <a:pt x="0" y="153"/>
                    <a:pt x="0" y="152"/>
                  </a:cubicBezTo>
                  <a:cubicBezTo>
                    <a:pt x="0" y="124"/>
                    <a:pt x="24" y="102"/>
                    <a:pt x="52" y="102"/>
                  </a:cubicBezTo>
                  <a:cubicBezTo>
                    <a:pt x="170" y="102"/>
                    <a:pt x="170" y="102"/>
                    <a:pt x="170" y="102"/>
                  </a:cubicBezTo>
                  <a:cubicBezTo>
                    <a:pt x="198" y="102"/>
                    <a:pt x="222" y="124"/>
                    <a:pt x="222" y="153"/>
                  </a:cubicBezTo>
                  <a:lnTo>
                    <a:pt x="222" y="306"/>
                  </a:lnTo>
                  <a:close/>
                  <a:moveTo>
                    <a:pt x="205" y="136"/>
                  </a:moveTo>
                  <a:cubicBezTo>
                    <a:pt x="205" y="136"/>
                    <a:pt x="205" y="136"/>
                    <a:pt x="205" y="136"/>
                  </a:cubicBezTo>
                  <a:cubicBezTo>
                    <a:pt x="205" y="136"/>
                    <a:pt x="205" y="136"/>
                    <a:pt x="205" y="136"/>
                  </a:cubicBezTo>
                  <a:close/>
                </a:path>
              </a:pathLst>
            </a:custGeom>
            <a:solidFill>
              <a:schemeClr val="accent6">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nb-NO"/>
            </a:p>
          </p:txBody>
        </p:sp>
        <p:sp>
          <p:nvSpPr>
            <p:cNvPr id="99" name="Freeform 47"/>
            <p:cNvSpPr>
              <a:spLocks noEditPoints="1"/>
            </p:cNvSpPr>
            <p:nvPr/>
          </p:nvSpPr>
          <p:spPr bwMode="auto">
            <a:xfrm>
              <a:off x="630249" y="1721255"/>
              <a:ext cx="220305" cy="483405"/>
            </a:xfrm>
            <a:custGeom>
              <a:avLst/>
              <a:gdLst>
                <a:gd name="T0" fmla="*/ 153 w 222"/>
                <a:gd name="T1" fmla="*/ 42 h 536"/>
                <a:gd name="T2" fmla="*/ 111 w 222"/>
                <a:gd name="T3" fmla="*/ 85 h 536"/>
                <a:gd name="T4" fmla="*/ 69 w 222"/>
                <a:gd name="T5" fmla="*/ 42 h 536"/>
                <a:gd name="T6" fmla="*/ 111 w 222"/>
                <a:gd name="T7" fmla="*/ 0 h 536"/>
                <a:gd name="T8" fmla="*/ 153 w 222"/>
                <a:gd name="T9" fmla="*/ 42 h 536"/>
                <a:gd name="T10" fmla="*/ 222 w 222"/>
                <a:gd name="T11" fmla="*/ 306 h 536"/>
                <a:gd name="T12" fmla="*/ 188 w 222"/>
                <a:gd name="T13" fmla="*/ 306 h 536"/>
                <a:gd name="T14" fmla="*/ 188 w 222"/>
                <a:gd name="T15" fmla="*/ 161 h 536"/>
                <a:gd name="T16" fmla="*/ 170 w 222"/>
                <a:gd name="T17" fmla="*/ 161 h 536"/>
                <a:gd name="T18" fmla="*/ 170 w 222"/>
                <a:gd name="T19" fmla="*/ 536 h 536"/>
                <a:gd name="T20" fmla="*/ 119 w 222"/>
                <a:gd name="T21" fmla="*/ 536 h 536"/>
                <a:gd name="T22" fmla="*/ 119 w 222"/>
                <a:gd name="T23" fmla="*/ 297 h 536"/>
                <a:gd name="T24" fmla="*/ 102 w 222"/>
                <a:gd name="T25" fmla="*/ 297 h 536"/>
                <a:gd name="T26" fmla="*/ 102 w 222"/>
                <a:gd name="T27" fmla="*/ 536 h 536"/>
                <a:gd name="T28" fmla="*/ 52 w 222"/>
                <a:gd name="T29" fmla="*/ 536 h 536"/>
                <a:gd name="T30" fmla="*/ 52 w 222"/>
                <a:gd name="T31" fmla="*/ 161 h 536"/>
                <a:gd name="T32" fmla="*/ 35 w 222"/>
                <a:gd name="T33" fmla="*/ 161 h 536"/>
                <a:gd name="T34" fmla="*/ 35 w 222"/>
                <a:gd name="T35" fmla="*/ 306 h 536"/>
                <a:gd name="T36" fmla="*/ 0 w 222"/>
                <a:gd name="T37" fmla="*/ 306 h 536"/>
                <a:gd name="T38" fmla="*/ 0 w 222"/>
                <a:gd name="T39" fmla="*/ 152 h 536"/>
                <a:gd name="T40" fmla="*/ 52 w 222"/>
                <a:gd name="T41" fmla="*/ 102 h 536"/>
                <a:gd name="T42" fmla="*/ 170 w 222"/>
                <a:gd name="T43" fmla="*/ 102 h 536"/>
                <a:gd name="T44" fmla="*/ 222 w 222"/>
                <a:gd name="T45" fmla="*/ 153 h 536"/>
                <a:gd name="T46" fmla="*/ 222 w 222"/>
                <a:gd name="T47" fmla="*/ 306 h 536"/>
                <a:gd name="T48" fmla="*/ 205 w 222"/>
                <a:gd name="T49" fmla="*/ 136 h 536"/>
                <a:gd name="T50" fmla="*/ 205 w 222"/>
                <a:gd name="T51" fmla="*/ 136 h 536"/>
                <a:gd name="T52" fmla="*/ 205 w 222"/>
                <a:gd name="T53" fmla="*/ 136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536">
                  <a:moveTo>
                    <a:pt x="153" y="42"/>
                  </a:moveTo>
                  <a:cubicBezTo>
                    <a:pt x="153" y="66"/>
                    <a:pt x="134" y="85"/>
                    <a:pt x="111" y="85"/>
                  </a:cubicBezTo>
                  <a:cubicBezTo>
                    <a:pt x="88" y="85"/>
                    <a:pt x="69" y="66"/>
                    <a:pt x="69" y="42"/>
                  </a:cubicBezTo>
                  <a:cubicBezTo>
                    <a:pt x="69" y="19"/>
                    <a:pt x="88" y="0"/>
                    <a:pt x="111" y="0"/>
                  </a:cubicBezTo>
                  <a:cubicBezTo>
                    <a:pt x="134" y="0"/>
                    <a:pt x="153" y="19"/>
                    <a:pt x="153" y="42"/>
                  </a:cubicBezTo>
                  <a:close/>
                  <a:moveTo>
                    <a:pt x="222" y="306"/>
                  </a:moveTo>
                  <a:cubicBezTo>
                    <a:pt x="188" y="306"/>
                    <a:pt x="188" y="306"/>
                    <a:pt x="188" y="306"/>
                  </a:cubicBezTo>
                  <a:cubicBezTo>
                    <a:pt x="188" y="161"/>
                    <a:pt x="188" y="161"/>
                    <a:pt x="188" y="161"/>
                  </a:cubicBezTo>
                  <a:cubicBezTo>
                    <a:pt x="170" y="161"/>
                    <a:pt x="170" y="161"/>
                    <a:pt x="170" y="161"/>
                  </a:cubicBezTo>
                  <a:cubicBezTo>
                    <a:pt x="170" y="536"/>
                    <a:pt x="170" y="536"/>
                    <a:pt x="170" y="536"/>
                  </a:cubicBezTo>
                  <a:cubicBezTo>
                    <a:pt x="119" y="536"/>
                    <a:pt x="119" y="536"/>
                    <a:pt x="119" y="536"/>
                  </a:cubicBezTo>
                  <a:cubicBezTo>
                    <a:pt x="119" y="297"/>
                    <a:pt x="119" y="297"/>
                    <a:pt x="119" y="297"/>
                  </a:cubicBezTo>
                  <a:cubicBezTo>
                    <a:pt x="102" y="297"/>
                    <a:pt x="102" y="297"/>
                    <a:pt x="102" y="297"/>
                  </a:cubicBezTo>
                  <a:cubicBezTo>
                    <a:pt x="102" y="536"/>
                    <a:pt x="102" y="536"/>
                    <a:pt x="102" y="536"/>
                  </a:cubicBezTo>
                  <a:cubicBezTo>
                    <a:pt x="52" y="536"/>
                    <a:pt x="52" y="536"/>
                    <a:pt x="52" y="536"/>
                  </a:cubicBezTo>
                  <a:cubicBezTo>
                    <a:pt x="52" y="161"/>
                    <a:pt x="52" y="161"/>
                    <a:pt x="52" y="161"/>
                  </a:cubicBezTo>
                  <a:cubicBezTo>
                    <a:pt x="35" y="161"/>
                    <a:pt x="35" y="161"/>
                    <a:pt x="35" y="161"/>
                  </a:cubicBezTo>
                  <a:cubicBezTo>
                    <a:pt x="35" y="306"/>
                    <a:pt x="35" y="306"/>
                    <a:pt x="35" y="306"/>
                  </a:cubicBezTo>
                  <a:cubicBezTo>
                    <a:pt x="0" y="306"/>
                    <a:pt x="0" y="306"/>
                    <a:pt x="0" y="306"/>
                  </a:cubicBezTo>
                  <a:cubicBezTo>
                    <a:pt x="0" y="306"/>
                    <a:pt x="0" y="153"/>
                    <a:pt x="0" y="152"/>
                  </a:cubicBezTo>
                  <a:cubicBezTo>
                    <a:pt x="0" y="124"/>
                    <a:pt x="24" y="102"/>
                    <a:pt x="52" y="102"/>
                  </a:cubicBezTo>
                  <a:cubicBezTo>
                    <a:pt x="170" y="102"/>
                    <a:pt x="170" y="102"/>
                    <a:pt x="170" y="102"/>
                  </a:cubicBezTo>
                  <a:cubicBezTo>
                    <a:pt x="198" y="102"/>
                    <a:pt x="222" y="124"/>
                    <a:pt x="222" y="153"/>
                  </a:cubicBezTo>
                  <a:lnTo>
                    <a:pt x="222" y="306"/>
                  </a:lnTo>
                  <a:close/>
                  <a:moveTo>
                    <a:pt x="205" y="136"/>
                  </a:moveTo>
                  <a:cubicBezTo>
                    <a:pt x="205" y="136"/>
                    <a:pt x="205" y="136"/>
                    <a:pt x="205" y="136"/>
                  </a:cubicBezTo>
                  <a:cubicBezTo>
                    <a:pt x="205" y="136"/>
                    <a:pt x="205" y="136"/>
                    <a:pt x="205" y="136"/>
                  </a:cubicBezTo>
                  <a:close/>
                </a:path>
              </a:pathLst>
            </a:custGeom>
            <a:solidFill>
              <a:schemeClr val="accent6">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nb-NO"/>
            </a:p>
          </p:txBody>
        </p:sp>
      </p:grpSp>
      <p:sp>
        <p:nvSpPr>
          <p:cNvPr id="101" name="TextBox 100"/>
          <p:cNvSpPr txBox="1"/>
          <p:nvPr/>
        </p:nvSpPr>
        <p:spPr>
          <a:xfrm>
            <a:off x="415545" y="1397140"/>
            <a:ext cx="3676395" cy="215444"/>
          </a:xfrm>
          <a:prstGeom prst="rect">
            <a:avLst/>
          </a:prstGeom>
          <a:noFill/>
        </p:spPr>
        <p:txBody>
          <a:bodyPr wrap="square" lIns="0" tIns="0" rIns="0" bIns="0" rtlCol="0">
            <a:spAutoFit/>
          </a:bodyPr>
          <a:lstStyle/>
          <a:p>
            <a:r>
              <a:rPr lang="nb-NO" sz="1400" b="1">
                <a:solidFill>
                  <a:srgbClr val="717171"/>
                </a:solidFill>
              </a:rPr>
              <a:t>En</a:t>
            </a:r>
            <a:r>
              <a:rPr lang="nb-NO" sz="1400" b="1">
                <a:solidFill>
                  <a:srgbClr val="C00000"/>
                </a:solidFill>
              </a:rPr>
              <a:t> mindre </a:t>
            </a:r>
            <a:r>
              <a:rPr lang="nb-NO" sz="1400" b="1">
                <a:solidFill>
                  <a:srgbClr val="717171"/>
                </a:solidFill>
              </a:rPr>
              <a:t>andel blant … gjør frivillig arbeid</a:t>
            </a:r>
          </a:p>
        </p:txBody>
      </p:sp>
      <p:sp>
        <p:nvSpPr>
          <p:cNvPr id="102" name="TextBox 101"/>
          <p:cNvSpPr txBox="1"/>
          <p:nvPr/>
        </p:nvSpPr>
        <p:spPr>
          <a:xfrm>
            <a:off x="5055673" y="1397140"/>
            <a:ext cx="3676395" cy="215444"/>
          </a:xfrm>
          <a:prstGeom prst="rect">
            <a:avLst/>
          </a:prstGeom>
          <a:noFill/>
        </p:spPr>
        <p:txBody>
          <a:bodyPr wrap="square" lIns="0" tIns="0" rIns="0" bIns="0" rtlCol="0">
            <a:spAutoFit/>
          </a:bodyPr>
          <a:lstStyle/>
          <a:p>
            <a:r>
              <a:rPr lang="nb-NO" sz="1400" b="1">
                <a:solidFill>
                  <a:srgbClr val="717171"/>
                </a:solidFill>
              </a:rPr>
              <a:t>En</a:t>
            </a:r>
            <a:r>
              <a:rPr lang="nb-NO" sz="1400" b="1">
                <a:solidFill>
                  <a:srgbClr val="92D050"/>
                </a:solidFill>
              </a:rPr>
              <a:t> større </a:t>
            </a:r>
            <a:r>
              <a:rPr lang="nb-NO" sz="1400" b="1">
                <a:solidFill>
                  <a:srgbClr val="717171"/>
                </a:solidFill>
              </a:rPr>
              <a:t>andel blant … gjør frivillig arbeid</a:t>
            </a:r>
          </a:p>
        </p:txBody>
      </p:sp>
      <p:pic>
        <p:nvPicPr>
          <p:cNvPr id="48" name="Picture 2" descr="Image result for frivillighet nor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5083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76032" y="1138238"/>
            <a:ext cx="6253356" cy="1789200"/>
          </a:xfrm>
        </p:spPr>
        <p:txBody>
          <a:bodyPr/>
          <a:lstStyle/>
          <a:p>
            <a:r>
              <a:rPr lang="nb-NO"/>
              <a:t>Hvilke typer frivillige organisasjoner gjør man frivillig arbeid for?</a:t>
            </a:r>
          </a:p>
        </p:txBody>
      </p:sp>
    </p:spTree>
    <p:extLst>
      <p:ext uri="{BB962C8B-B14F-4D97-AF65-F5344CB8AC3E}">
        <p14:creationId xmlns:p14="http://schemas.microsoft.com/office/powerpoint/2010/main" val="3280935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b-NO"/>
              <a:t>Typer deltakelse i frivillige organisasjoner</a:t>
            </a:r>
          </a:p>
        </p:txBody>
      </p:sp>
      <p:sp>
        <p:nvSpPr>
          <p:cNvPr id="5" name="Slide Number Placeholder 4"/>
          <p:cNvSpPr>
            <a:spLocks noGrp="1"/>
          </p:cNvSpPr>
          <p:nvPr>
            <p:ph type="sldNum" sz="quarter" idx="4"/>
          </p:nvPr>
        </p:nvSpPr>
        <p:spPr/>
        <p:txBody>
          <a:bodyPr/>
          <a:lstStyle/>
          <a:p>
            <a:fld id="{4034BEE3-566C-4068-A777-C3A4762E861B}" type="slidenum">
              <a:rPr lang="en-GB" smtClean="0"/>
              <a:pPr/>
              <a:t>13</a:t>
            </a:fld>
            <a:endParaRPr lang="en-GB"/>
          </a:p>
        </p:txBody>
      </p:sp>
      <p:sp>
        <p:nvSpPr>
          <p:cNvPr id="6" name="Text Placeholder 5"/>
          <p:cNvSpPr>
            <a:spLocks noGrp="1"/>
          </p:cNvSpPr>
          <p:nvPr>
            <p:ph type="body" sz="quarter" idx="18"/>
          </p:nvPr>
        </p:nvSpPr>
        <p:spPr/>
        <p:txBody>
          <a:bodyPr/>
          <a:lstStyle/>
          <a:p>
            <a:r>
              <a:rPr lang="nb-NO" sz="1200" dirty="0"/>
              <a:t>Nordmenn investerer generelt mye i idrettsorganisasjoner, lokalmiljø og kulturorganisasjoner når det kommer til både deltakelse, medlemskap og pengegivning. Mens noen typer frivillige organisasjoner tiltrekker deg mange typer deltakelse (f.eks. idrettsorganisasjoner og lokalmiljø/bosted) tenderer andre mot å hovedsakelig tiltrekke seg pengegivere (internasjonale organisasjoner, helse og sosiale tjenester</a:t>
            </a:r>
            <a:r>
              <a:rPr lang="nb-NO" sz="1200" dirty="0" smtClean="0"/>
              <a:t>), aktivitetsdeltakere (kulturorganisasjoner) </a:t>
            </a:r>
            <a:r>
              <a:rPr lang="nb-NO" sz="1200" dirty="0"/>
              <a:t>eller medlemmer (yrkes-, bransje og </a:t>
            </a:r>
            <a:r>
              <a:rPr lang="nb-NO" sz="1200" dirty="0" smtClean="0"/>
              <a:t>fagforeninger og politikk- og interesseorganisasjoner).</a:t>
            </a:r>
            <a:endParaRPr lang="nb-NO" sz="1200" dirty="0"/>
          </a:p>
        </p:txBody>
      </p:sp>
      <p:sp>
        <p:nvSpPr>
          <p:cNvPr id="7" name="Text Placeholder 6"/>
          <p:cNvSpPr>
            <a:spLocks noGrp="1"/>
          </p:cNvSpPr>
          <p:nvPr>
            <p:ph type="body" sz="quarter" idx="19"/>
          </p:nvPr>
        </p:nvSpPr>
        <p:spPr/>
        <p:txBody>
          <a:bodyPr/>
          <a:lstStyle/>
          <a:p>
            <a:r>
              <a:rPr lang="nb-NO"/>
              <a:t>Hvilke typer frivillige organisasjoner har du gjort frivillig arbeid for / vært medlem i / deltatt på aktivitet med / gitt penger til det siste året?</a:t>
            </a:r>
          </a:p>
        </p:txBody>
      </p:sp>
      <p:graphicFrame>
        <p:nvGraphicFramePr>
          <p:cNvPr id="11" name="Chart 10"/>
          <p:cNvGraphicFramePr/>
          <p:nvPr>
            <p:extLst>
              <p:ext uri="{D42A27DB-BD31-4B8C-83A1-F6EECF244321}">
                <p14:modId xmlns:p14="http://schemas.microsoft.com/office/powerpoint/2010/main" val="765898850"/>
              </p:ext>
            </p:extLst>
          </p:nvPr>
        </p:nvGraphicFramePr>
        <p:xfrm>
          <a:off x="2270760" y="2049780"/>
          <a:ext cx="1485900" cy="41503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492673626"/>
              </p:ext>
            </p:extLst>
          </p:nvPr>
        </p:nvGraphicFramePr>
        <p:xfrm>
          <a:off x="342900" y="2148841"/>
          <a:ext cx="1816419" cy="3878578"/>
        </p:xfrm>
        <a:graphic>
          <a:graphicData uri="http://schemas.openxmlformats.org/drawingml/2006/table">
            <a:tbl>
              <a:tblPr>
                <a:tableStyleId>{2D5ABB26-0587-4C30-8999-92F81FD0307C}</a:tableStyleId>
              </a:tblPr>
              <a:tblGrid>
                <a:gridCol w="1816419">
                  <a:extLst>
                    <a:ext uri="{9D8B030D-6E8A-4147-A177-3AD203B41FA5}">
                      <a16:colId xmlns:a16="http://schemas.microsoft.com/office/drawing/2014/main" xmlns="" val="20000"/>
                    </a:ext>
                  </a:extLst>
                </a:gridCol>
              </a:tblGrid>
              <a:tr h="352598">
                <a:tc>
                  <a:txBody>
                    <a:bodyPr/>
                    <a:lstStyle/>
                    <a:p>
                      <a:pPr algn="l" fontAlgn="t"/>
                      <a:r>
                        <a:rPr lang="nb-NO" sz="800" u="none" strike="noStrike" dirty="0">
                          <a:effectLst/>
                        </a:rPr>
                        <a:t>Idrettsorganisasjoner</a:t>
                      </a:r>
                      <a:endParaRPr lang="nb-NO" sz="8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0000"/>
                  </a:ext>
                </a:extLst>
              </a:tr>
              <a:tr h="352598">
                <a:tc>
                  <a:txBody>
                    <a:bodyPr/>
                    <a:lstStyle/>
                    <a:p>
                      <a:pPr algn="l" fontAlgn="t"/>
                      <a:endParaRPr lang="nb-NO" sz="500" u="none" strike="noStrike" dirty="0">
                        <a:effectLst/>
                      </a:endParaRPr>
                    </a:p>
                    <a:p>
                      <a:pPr algn="l" fontAlgn="t"/>
                      <a:r>
                        <a:rPr lang="nb-NO" sz="800" u="none" strike="noStrike" dirty="0">
                          <a:effectLst/>
                        </a:rPr>
                        <a:t>Lokalmiljø og bosted</a:t>
                      </a:r>
                      <a:endParaRPr lang="nb-NO" sz="8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0001"/>
                  </a:ext>
                </a:extLst>
              </a:tr>
              <a:tr h="352598">
                <a:tc>
                  <a:txBody>
                    <a:bodyPr/>
                    <a:lstStyle/>
                    <a:p>
                      <a:pPr algn="l" fontAlgn="t"/>
                      <a:endParaRPr lang="nb-NO" sz="600" u="none" strike="noStrike" dirty="0">
                        <a:solidFill>
                          <a:schemeClr val="tx2">
                            <a:lumMod val="75000"/>
                          </a:schemeClr>
                        </a:solidFill>
                        <a:effectLst/>
                      </a:endParaRPr>
                    </a:p>
                    <a:p>
                      <a:pPr algn="l" fontAlgn="t"/>
                      <a:r>
                        <a:rPr lang="nb-NO" sz="800" u="none" strike="noStrike" dirty="0">
                          <a:solidFill>
                            <a:schemeClr val="tx2">
                              <a:lumMod val="75000"/>
                            </a:schemeClr>
                          </a:solidFill>
                          <a:effectLst/>
                        </a:rPr>
                        <a:t>Kulturorganisasjoner</a:t>
                      </a:r>
                      <a:endParaRPr lang="nb-NO" sz="800" b="0" i="0" u="none" strike="noStrike" dirty="0">
                        <a:solidFill>
                          <a:schemeClr val="tx2">
                            <a:lumMod val="75000"/>
                          </a:schemeClr>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0002"/>
                  </a:ext>
                </a:extLst>
              </a:tr>
              <a:tr h="352598">
                <a:tc>
                  <a:txBody>
                    <a:bodyPr/>
                    <a:lstStyle/>
                    <a:p>
                      <a:pPr algn="l" fontAlgn="t"/>
                      <a:endParaRPr lang="nb-NO" sz="500" u="none" strike="noStrike" dirty="0">
                        <a:effectLst/>
                      </a:endParaRPr>
                    </a:p>
                    <a:p>
                      <a:pPr algn="l" fontAlgn="t"/>
                      <a:r>
                        <a:rPr lang="nb-NO" sz="800" u="none" strike="noStrike" dirty="0">
                          <a:effectLst/>
                        </a:rPr>
                        <a:t>Religiøse organisasjoner</a:t>
                      </a:r>
                      <a:endParaRPr lang="nb-NO" sz="8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0003"/>
                  </a:ext>
                </a:extLst>
              </a:tr>
              <a:tr h="352598">
                <a:tc>
                  <a:txBody>
                    <a:bodyPr/>
                    <a:lstStyle/>
                    <a:p>
                      <a:pPr algn="l" fontAlgn="t"/>
                      <a:endParaRPr lang="nb-NO" sz="600" u="none" strike="noStrike" dirty="0">
                        <a:effectLst/>
                      </a:endParaRPr>
                    </a:p>
                    <a:p>
                      <a:pPr algn="l" fontAlgn="t"/>
                      <a:r>
                        <a:rPr lang="nb-NO" sz="800" u="none" strike="noStrike" dirty="0">
                          <a:solidFill>
                            <a:schemeClr val="tx2">
                              <a:lumMod val="75000"/>
                            </a:schemeClr>
                          </a:solidFill>
                          <a:effectLst/>
                        </a:rPr>
                        <a:t>Politikk- og interesseorganisasjoner</a:t>
                      </a:r>
                      <a:endParaRPr lang="nb-NO" sz="800" b="0" i="0" u="none" strike="noStrike" dirty="0">
                        <a:solidFill>
                          <a:schemeClr val="tx2">
                            <a:lumMod val="75000"/>
                          </a:schemeClr>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0004"/>
                  </a:ext>
                </a:extLst>
              </a:tr>
              <a:tr h="352598">
                <a:tc>
                  <a:txBody>
                    <a:bodyPr/>
                    <a:lstStyle/>
                    <a:p>
                      <a:pPr algn="l" fontAlgn="t"/>
                      <a:endParaRPr lang="nb-NO" sz="500" u="none" strike="noStrike" dirty="0">
                        <a:effectLst/>
                      </a:endParaRPr>
                    </a:p>
                    <a:p>
                      <a:pPr algn="l" fontAlgn="t"/>
                      <a:r>
                        <a:rPr lang="nb-NO" sz="800" u="none" strike="noStrike" dirty="0">
                          <a:effectLst/>
                        </a:rPr>
                        <a:t>Rekreasjon og sosiale foreninger</a:t>
                      </a:r>
                      <a:endParaRPr lang="nb-NO" sz="8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0005"/>
                  </a:ext>
                </a:extLst>
              </a:tr>
              <a:tr h="352598">
                <a:tc>
                  <a:txBody>
                    <a:bodyPr/>
                    <a:lstStyle/>
                    <a:p>
                      <a:pPr algn="l" fontAlgn="t"/>
                      <a:endParaRPr lang="nb-NO" sz="400" u="none" strike="noStrike" dirty="0">
                        <a:solidFill>
                          <a:schemeClr val="tx2">
                            <a:lumMod val="75000"/>
                          </a:schemeClr>
                        </a:solidFill>
                        <a:effectLst/>
                      </a:endParaRPr>
                    </a:p>
                    <a:p>
                      <a:pPr algn="l" fontAlgn="t"/>
                      <a:r>
                        <a:rPr lang="nb-NO" sz="800" u="none" strike="noStrike" dirty="0">
                          <a:solidFill>
                            <a:schemeClr val="tx2">
                              <a:lumMod val="75000"/>
                            </a:schemeClr>
                          </a:solidFill>
                          <a:effectLst/>
                        </a:rPr>
                        <a:t>Helse og sosiale tjenester</a:t>
                      </a:r>
                      <a:endParaRPr lang="nb-NO" sz="800" b="0" i="0" u="none" strike="noStrike" dirty="0">
                        <a:solidFill>
                          <a:schemeClr val="tx2">
                            <a:lumMod val="75000"/>
                          </a:schemeClr>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0006"/>
                  </a:ext>
                </a:extLst>
              </a:tr>
              <a:tr h="352598">
                <a:tc>
                  <a:txBody>
                    <a:bodyPr/>
                    <a:lstStyle/>
                    <a:p>
                      <a:pPr algn="l" fontAlgn="t"/>
                      <a:endParaRPr lang="nb-NO" sz="400" u="none" strike="noStrike" dirty="0">
                        <a:solidFill>
                          <a:schemeClr val="tx2">
                            <a:lumMod val="75000"/>
                          </a:schemeClr>
                        </a:solidFill>
                        <a:effectLst/>
                      </a:endParaRPr>
                    </a:p>
                    <a:p>
                      <a:pPr algn="l" fontAlgn="t"/>
                      <a:r>
                        <a:rPr lang="nb-NO" sz="800" u="none" strike="noStrike" dirty="0">
                          <a:solidFill>
                            <a:schemeClr val="tx2">
                              <a:lumMod val="75000"/>
                            </a:schemeClr>
                          </a:solidFill>
                          <a:effectLst/>
                        </a:rPr>
                        <a:t>Yrkes-, bransje- og fagforeninger</a:t>
                      </a:r>
                      <a:endParaRPr lang="nb-NO" sz="800" b="0" i="0" u="none" strike="noStrike" dirty="0">
                        <a:solidFill>
                          <a:schemeClr val="tx2">
                            <a:lumMod val="75000"/>
                          </a:schemeClr>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0007"/>
                  </a:ext>
                </a:extLst>
              </a:tr>
              <a:tr h="352598">
                <a:tc>
                  <a:txBody>
                    <a:bodyPr/>
                    <a:lstStyle/>
                    <a:p>
                      <a:pPr algn="l" fontAlgn="t"/>
                      <a:endParaRPr lang="nb-NO" sz="300" u="none" strike="noStrike" dirty="0">
                        <a:solidFill>
                          <a:schemeClr val="tx2">
                            <a:lumMod val="75000"/>
                          </a:schemeClr>
                        </a:solidFill>
                        <a:effectLst/>
                      </a:endParaRPr>
                    </a:p>
                    <a:p>
                      <a:pPr algn="l" fontAlgn="t"/>
                      <a:endParaRPr lang="nb-NO" sz="100" u="none" strike="noStrike" dirty="0">
                        <a:solidFill>
                          <a:schemeClr val="tx2">
                            <a:lumMod val="75000"/>
                          </a:schemeClr>
                        </a:solidFill>
                        <a:effectLst/>
                      </a:endParaRPr>
                    </a:p>
                    <a:p>
                      <a:pPr algn="l" fontAlgn="t"/>
                      <a:r>
                        <a:rPr lang="nb-NO" sz="800" u="none" strike="noStrike" dirty="0">
                          <a:solidFill>
                            <a:schemeClr val="tx2">
                              <a:lumMod val="75000"/>
                            </a:schemeClr>
                          </a:solidFill>
                          <a:effectLst/>
                        </a:rPr>
                        <a:t>Internasjonale organisasjoner</a:t>
                      </a:r>
                      <a:endParaRPr lang="nb-NO" sz="800" b="0" i="0" u="none" strike="noStrike" dirty="0">
                        <a:solidFill>
                          <a:schemeClr val="tx2">
                            <a:lumMod val="75000"/>
                          </a:schemeClr>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0008"/>
                  </a:ext>
                </a:extLst>
              </a:tr>
              <a:tr h="352598">
                <a:tc>
                  <a:txBody>
                    <a:bodyPr/>
                    <a:lstStyle/>
                    <a:p>
                      <a:pPr algn="l" fontAlgn="t"/>
                      <a:endParaRPr lang="nb-NO" sz="500" u="none" strike="noStrike" dirty="0">
                        <a:effectLst/>
                      </a:endParaRPr>
                    </a:p>
                    <a:p>
                      <a:pPr algn="l" fontAlgn="t"/>
                      <a:r>
                        <a:rPr lang="nb-NO" sz="800" u="none" strike="noStrike" dirty="0">
                          <a:effectLst/>
                        </a:rPr>
                        <a:t>Utdanning og forskning</a:t>
                      </a:r>
                      <a:endParaRPr lang="nb-NO" sz="8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0009"/>
                  </a:ext>
                </a:extLst>
              </a:tr>
              <a:tr h="352598">
                <a:tc>
                  <a:txBody>
                    <a:bodyPr/>
                    <a:lstStyle/>
                    <a:p>
                      <a:pPr algn="l" fontAlgn="t"/>
                      <a:endParaRPr lang="nb-NO" sz="100" u="none" strike="noStrike" dirty="0">
                        <a:effectLst/>
                      </a:endParaRPr>
                    </a:p>
                    <a:p>
                      <a:pPr algn="l" fontAlgn="t"/>
                      <a:r>
                        <a:rPr lang="nb-NO" sz="800" u="none" strike="noStrike" dirty="0">
                          <a:effectLst/>
                        </a:rPr>
                        <a:t>Ingen av disse</a:t>
                      </a:r>
                      <a:endParaRPr lang="nb-NO" sz="8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0010"/>
                  </a:ext>
                </a:extLst>
              </a:tr>
            </a:tbl>
          </a:graphicData>
        </a:graphic>
      </p:graphicFrame>
      <p:graphicFrame>
        <p:nvGraphicFramePr>
          <p:cNvPr id="13" name="Chart 12"/>
          <p:cNvGraphicFramePr/>
          <p:nvPr>
            <p:extLst>
              <p:ext uri="{D42A27DB-BD31-4B8C-83A1-F6EECF244321}">
                <p14:modId xmlns:p14="http://schemas.microsoft.com/office/powerpoint/2010/main" val="353247995"/>
              </p:ext>
            </p:extLst>
          </p:nvPr>
        </p:nvGraphicFramePr>
        <p:xfrm>
          <a:off x="4030980" y="2049780"/>
          <a:ext cx="1485900" cy="415036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p:nvPr>
            <p:extLst>
              <p:ext uri="{D42A27DB-BD31-4B8C-83A1-F6EECF244321}">
                <p14:modId xmlns:p14="http://schemas.microsoft.com/office/powerpoint/2010/main" val="146619709"/>
              </p:ext>
            </p:extLst>
          </p:nvPr>
        </p:nvGraphicFramePr>
        <p:xfrm>
          <a:off x="5791200" y="2049780"/>
          <a:ext cx="1485900" cy="415036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5" name="Chart 14"/>
          <p:cNvGraphicFramePr/>
          <p:nvPr>
            <p:extLst>
              <p:ext uri="{D42A27DB-BD31-4B8C-83A1-F6EECF244321}">
                <p14:modId xmlns:p14="http://schemas.microsoft.com/office/powerpoint/2010/main" val="4169732740"/>
              </p:ext>
            </p:extLst>
          </p:nvPr>
        </p:nvGraphicFramePr>
        <p:xfrm>
          <a:off x="7551420" y="2049780"/>
          <a:ext cx="1485900" cy="4150360"/>
        </p:xfrm>
        <a:graphic>
          <a:graphicData uri="http://schemas.openxmlformats.org/drawingml/2006/chart">
            <c:chart xmlns:c="http://schemas.openxmlformats.org/drawingml/2006/chart" xmlns:r="http://schemas.openxmlformats.org/officeDocument/2006/relationships" r:id="rId6"/>
          </a:graphicData>
        </a:graphic>
      </p:graphicFrame>
      <p:cxnSp>
        <p:nvCxnSpPr>
          <p:cNvPr id="18" name="Straight Connector 17"/>
          <p:cNvCxnSpPr/>
          <p:nvPr/>
        </p:nvCxnSpPr>
        <p:spPr>
          <a:xfrm>
            <a:off x="294062" y="2537460"/>
            <a:ext cx="8608337" cy="0"/>
          </a:xfrm>
          <a:prstGeom prst="line">
            <a:avLst/>
          </a:prstGeom>
          <a:ln w="3175">
            <a:solidFill>
              <a:schemeClr val="tx1">
                <a:lumMod val="20000"/>
                <a:lumOff val="8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94062" y="2895600"/>
            <a:ext cx="8608337" cy="0"/>
          </a:xfrm>
          <a:prstGeom prst="line">
            <a:avLst/>
          </a:prstGeom>
          <a:ln w="3175">
            <a:solidFill>
              <a:schemeClr val="tx1">
                <a:lumMod val="20000"/>
                <a:lumOff val="8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94062" y="3238500"/>
            <a:ext cx="8608337" cy="0"/>
          </a:xfrm>
          <a:prstGeom prst="line">
            <a:avLst/>
          </a:prstGeom>
          <a:ln w="3175">
            <a:solidFill>
              <a:schemeClr val="tx1">
                <a:lumMod val="20000"/>
                <a:lumOff val="8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94062" y="3604260"/>
            <a:ext cx="8608337" cy="0"/>
          </a:xfrm>
          <a:prstGeom prst="line">
            <a:avLst/>
          </a:prstGeom>
          <a:ln w="3175">
            <a:solidFill>
              <a:schemeClr val="tx1">
                <a:lumMod val="20000"/>
                <a:lumOff val="8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94062" y="3931920"/>
            <a:ext cx="8608337" cy="0"/>
          </a:xfrm>
          <a:prstGeom prst="line">
            <a:avLst/>
          </a:prstGeom>
          <a:ln w="3175">
            <a:solidFill>
              <a:schemeClr val="tx1">
                <a:lumMod val="20000"/>
                <a:lumOff val="8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94062" y="4305772"/>
            <a:ext cx="8608337" cy="0"/>
          </a:xfrm>
          <a:prstGeom prst="line">
            <a:avLst/>
          </a:prstGeom>
          <a:ln w="3175">
            <a:solidFill>
              <a:schemeClr val="tx1">
                <a:lumMod val="20000"/>
                <a:lumOff val="8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94062" y="4655820"/>
            <a:ext cx="8608337" cy="0"/>
          </a:xfrm>
          <a:prstGeom prst="line">
            <a:avLst/>
          </a:prstGeom>
          <a:ln w="3175">
            <a:solidFill>
              <a:schemeClr val="tx1">
                <a:lumMod val="20000"/>
                <a:lumOff val="8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94062" y="4998720"/>
            <a:ext cx="8608337" cy="0"/>
          </a:xfrm>
          <a:prstGeom prst="line">
            <a:avLst/>
          </a:prstGeom>
          <a:ln w="3175">
            <a:solidFill>
              <a:schemeClr val="tx1">
                <a:lumMod val="20000"/>
                <a:lumOff val="8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94062" y="5356860"/>
            <a:ext cx="8608337" cy="0"/>
          </a:xfrm>
          <a:prstGeom prst="line">
            <a:avLst/>
          </a:prstGeom>
          <a:ln w="3175">
            <a:solidFill>
              <a:schemeClr val="tx1">
                <a:lumMod val="20000"/>
                <a:lumOff val="8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94062" y="5715000"/>
            <a:ext cx="8608337" cy="0"/>
          </a:xfrm>
          <a:prstGeom prst="line">
            <a:avLst/>
          </a:prstGeom>
          <a:ln w="3175">
            <a:solidFill>
              <a:schemeClr val="tx1">
                <a:lumMod val="20000"/>
                <a:lumOff val="8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94062" y="6027415"/>
            <a:ext cx="8608337" cy="0"/>
          </a:xfrm>
          <a:prstGeom prst="line">
            <a:avLst/>
          </a:prstGeom>
          <a:ln w="3175">
            <a:solidFill>
              <a:schemeClr val="tx1">
                <a:lumMod val="20000"/>
                <a:lumOff val="8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94062" y="2148839"/>
            <a:ext cx="8608337" cy="0"/>
          </a:xfrm>
          <a:prstGeom prst="line">
            <a:avLst/>
          </a:prstGeom>
          <a:ln w="3175">
            <a:solidFill>
              <a:schemeClr val="tx1">
                <a:lumMod val="20000"/>
                <a:lumOff val="80000"/>
              </a:schemeClr>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30" name="Table 29"/>
          <p:cNvGraphicFramePr>
            <a:graphicFrameLocks noGrp="1"/>
          </p:cNvGraphicFramePr>
          <p:nvPr>
            <p:extLst>
              <p:ext uri="{D42A27DB-BD31-4B8C-83A1-F6EECF244321}">
                <p14:modId xmlns:p14="http://schemas.microsoft.com/office/powerpoint/2010/main" val="2538506685"/>
              </p:ext>
            </p:extLst>
          </p:nvPr>
        </p:nvGraphicFramePr>
        <p:xfrm>
          <a:off x="2222660" y="1823721"/>
          <a:ext cx="7012780" cy="370840"/>
        </p:xfrm>
        <a:graphic>
          <a:graphicData uri="http://schemas.openxmlformats.org/drawingml/2006/table">
            <a:tbl>
              <a:tblPr firstRow="1" bandRow="1">
                <a:tableStyleId>{2D5ABB26-0587-4C30-8999-92F81FD0307C}</a:tableStyleId>
              </a:tblPr>
              <a:tblGrid>
                <a:gridCol w="1753195">
                  <a:extLst>
                    <a:ext uri="{9D8B030D-6E8A-4147-A177-3AD203B41FA5}">
                      <a16:colId xmlns:a16="http://schemas.microsoft.com/office/drawing/2014/main" xmlns="" val="20000"/>
                    </a:ext>
                  </a:extLst>
                </a:gridCol>
                <a:gridCol w="1753195">
                  <a:extLst>
                    <a:ext uri="{9D8B030D-6E8A-4147-A177-3AD203B41FA5}">
                      <a16:colId xmlns:a16="http://schemas.microsoft.com/office/drawing/2014/main" xmlns="" val="20001"/>
                    </a:ext>
                  </a:extLst>
                </a:gridCol>
                <a:gridCol w="1753195">
                  <a:extLst>
                    <a:ext uri="{9D8B030D-6E8A-4147-A177-3AD203B41FA5}">
                      <a16:colId xmlns:a16="http://schemas.microsoft.com/office/drawing/2014/main" xmlns="" val="20002"/>
                    </a:ext>
                  </a:extLst>
                </a:gridCol>
                <a:gridCol w="1753195">
                  <a:extLst>
                    <a:ext uri="{9D8B030D-6E8A-4147-A177-3AD203B41FA5}">
                      <a16:colId xmlns:a16="http://schemas.microsoft.com/office/drawing/2014/main" xmlns="" val="20003"/>
                    </a:ext>
                  </a:extLst>
                </a:gridCol>
              </a:tblGrid>
              <a:tr h="370840">
                <a:tc>
                  <a:txBody>
                    <a:bodyPr/>
                    <a:lstStyle/>
                    <a:p>
                      <a:pPr algn="l"/>
                      <a:r>
                        <a:rPr lang="nb-NO" sz="1100" dirty="0"/>
                        <a:t>Deltatt</a:t>
                      </a:r>
                      <a:r>
                        <a:rPr lang="nb-NO" sz="1100" baseline="0" dirty="0"/>
                        <a:t> som f</a:t>
                      </a:r>
                      <a:r>
                        <a:rPr lang="nb-NO" sz="1100" dirty="0"/>
                        <a:t>rivillig</a:t>
                      </a:r>
                    </a:p>
                  </a:txBody>
                  <a:tcPr/>
                </a:tc>
                <a:tc>
                  <a:txBody>
                    <a:bodyPr/>
                    <a:lstStyle/>
                    <a:p>
                      <a:pPr algn="l"/>
                      <a:r>
                        <a:rPr lang="nb-NO" sz="1100" dirty="0"/>
                        <a:t>Medlem</a:t>
                      </a:r>
                    </a:p>
                  </a:txBody>
                  <a:tcPr/>
                </a:tc>
                <a:tc>
                  <a:txBody>
                    <a:bodyPr/>
                    <a:lstStyle/>
                    <a:p>
                      <a:pPr algn="l"/>
                      <a:r>
                        <a:rPr lang="nb-NO" sz="1100" dirty="0"/>
                        <a:t>Deltatt</a:t>
                      </a:r>
                      <a:r>
                        <a:rPr lang="nb-NO" sz="1100" baseline="0" dirty="0"/>
                        <a:t> på a</a:t>
                      </a:r>
                      <a:r>
                        <a:rPr lang="nb-NO" sz="1100" dirty="0"/>
                        <a:t>ktivitet(er)</a:t>
                      </a:r>
                    </a:p>
                  </a:txBody>
                  <a:tcPr/>
                </a:tc>
                <a:tc>
                  <a:txBody>
                    <a:bodyPr/>
                    <a:lstStyle/>
                    <a:p>
                      <a:pPr algn="l"/>
                      <a:r>
                        <a:rPr lang="nb-NO" sz="1100" dirty="0"/>
                        <a:t>Gitt penger</a:t>
                      </a:r>
                      <a:r>
                        <a:rPr lang="nb-NO" sz="1100" baseline="0" dirty="0"/>
                        <a:t> til</a:t>
                      </a:r>
                      <a:endParaRPr lang="nb-NO" sz="1100" dirty="0"/>
                    </a:p>
                  </a:txBody>
                  <a:tcPr/>
                </a:tc>
                <a:extLst>
                  <a:ext uri="{0D108BD9-81ED-4DB2-BD59-A6C34878D82A}">
                    <a16:rowId xmlns:a16="http://schemas.microsoft.com/office/drawing/2014/main" xmlns="" val="10000"/>
                  </a:ext>
                </a:extLst>
              </a:tr>
            </a:tbl>
          </a:graphicData>
        </a:graphic>
      </p:graphicFrame>
      <p:pic>
        <p:nvPicPr>
          <p:cNvPr id="33" name="Picture 2" descr="Image result for frivillighet norg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0070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b-NO"/>
              <a:t>Kombinasjoner av typer deltakelse i frivillige organisasjoner</a:t>
            </a:r>
          </a:p>
        </p:txBody>
      </p:sp>
      <p:sp>
        <p:nvSpPr>
          <p:cNvPr id="5" name="Slide Number Placeholder 4"/>
          <p:cNvSpPr>
            <a:spLocks noGrp="1"/>
          </p:cNvSpPr>
          <p:nvPr>
            <p:ph type="sldNum" sz="quarter" idx="4"/>
          </p:nvPr>
        </p:nvSpPr>
        <p:spPr/>
        <p:txBody>
          <a:bodyPr/>
          <a:lstStyle/>
          <a:p>
            <a:fld id="{4034BEE3-566C-4068-A777-C3A4762E861B}" type="slidenum">
              <a:rPr lang="en-GB" smtClean="0"/>
              <a:pPr/>
              <a:t>14</a:t>
            </a:fld>
            <a:endParaRPr lang="en-GB"/>
          </a:p>
        </p:txBody>
      </p:sp>
      <p:sp>
        <p:nvSpPr>
          <p:cNvPr id="6" name="Text Placeholder 5"/>
          <p:cNvSpPr>
            <a:spLocks noGrp="1"/>
          </p:cNvSpPr>
          <p:nvPr>
            <p:ph type="body" sz="quarter" idx="18"/>
          </p:nvPr>
        </p:nvSpPr>
        <p:spPr/>
        <p:txBody>
          <a:bodyPr/>
          <a:lstStyle/>
          <a:p>
            <a:r>
              <a:rPr lang="nb-NO" sz="1600"/>
              <a:t>Det er veldig vanlig blant nordmenn å engasjere seg på forskjellige måter i arbeidet til frivillige organisasjoner. Hele 42% av Norges befolkning oppgir å ha deltatt på alle typene aktiviteter i løpet av det siste året.</a:t>
            </a:r>
          </a:p>
        </p:txBody>
      </p:sp>
      <p:sp>
        <p:nvSpPr>
          <p:cNvPr id="7" name="Text Placeholder 6"/>
          <p:cNvSpPr>
            <a:spLocks noGrp="1"/>
          </p:cNvSpPr>
          <p:nvPr>
            <p:ph type="body" sz="quarter" idx="19"/>
          </p:nvPr>
        </p:nvSpPr>
        <p:spPr/>
        <p:txBody>
          <a:bodyPr/>
          <a:lstStyle/>
          <a:p>
            <a:r>
              <a:rPr lang="nb-NO"/>
              <a:t>Hvilke typer frivillige organisasjoner har du gjort frivillig arbeid for / vært medlem i / deltatt på aktivitet med / gitt penger til det siste året?</a:t>
            </a:r>
          </a:p>
        </p:txBody>
      </p:sp>
      <p:graphicFrame>
        <p:nvGraphicFramePr>
          <p:cNvPr id="11" name="Diagram 10"/>
          <p:cNvGraphicFramePr/>
          <p:nvPr>
            <p:extLst>
              <p:ext uri="{D42A27DB-BD31-4B8C-83A1-F6EECF244321}">
                <p14:modId xmlns:p14="http://schemas.microsoft.com/office/powerpoint/2010/main" val="3632444838"/>
              </p:ext>
            </p:extLst>
          </p:nvPr>
        </p:nvGraphicFramePr>
        <p:xfrm>
          <a:off x="4894265" y="2143125"/>
          <a:ext cx="3971924" cy="3414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TextBox 18"/>
          <p:cNvSpPr txBox="1"/>
          <p:nvPr/>
        </p:nvSpPr>
        <p:spPr>
          <a:xfrm>
            <a:off x="1031489" y="2422177"/>
            <a:ext cx="2765147" cy="2000548"/>
          </a:xfrm>
          <a:prstGeom prst="rect">
            <a:avLst/>
          </a:prstGeom>
          <a:noFill/>
        </p:spPr>
        <p:txBody>
          <a:bodyPr wrap="square" lIns="0" tIns="0" rIns="0" bIns="0" rtlCol="0">
            <a:spAutoFit/>
          </a:bodyPr>
          <a:lstStyle/>
          <a:p>
            <a:pPr algn="ctr"/>
            <a:r>
              <a:rPr lang="nb-NO" sz="8800">
                <a:solidFill>
                  <a:srgbClr val="92D050"/>
                </a:solidFill>
              </a:rPr>
              <a:t>42% </a:t>
            </a:r>
          </a:p>
          <a:p>
            <a:pPr algn="ctr"/>
            <a:r>
              <a:rPr lang="nb-NO" sz="1400">
                <a:solidFill>
                  <a:srgbClr val="92D050"/>
                </a:solidFill>
              </a:rPr>
              <a:t>har gitt penger, deltatt på aktiviteter, vært medlem </a:t>
            </a:r>
            <a:r>
              <a:rPr lang="nb-NO" sz="1400" b="1">
                <a:solidFill>
                  <a:srgbClr val="92D050"/>
                </a:solidFill>
              </a:rPr>
              <a:t>og</a:t>
            </a:r>
            <a:r>
              <a:rPr lang="nb-NO" sz="1400">
                <a:solidFill>
                  <a:srgbClr val="92D050"/>
                </a:solidFill>
              </a:rPr>
              <a:t> vært frivillige det siste året</a:t>
            </a:r>
          </a:p>
        </p:txBody>
      </p:sp>
      <p:pic>
        <p:nvPicPr>
          <p:cNvPr id="8" name="Picture 2" descr="Image result for frivillighet norg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9504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b-NO"/>
              <a:t>Kombinasjoner av typer deltakelse i frivillige organisasjoner</a:t>
            </a:r>
          </a:p>
        </p:txBody>
      </p:sp>
      <p:sp>
        <p:nvSpPr>
          <p:cNvPr id="5" name="Slide Number Placeholder 4"/>
          <p:cNvSpPr>
            <a:spLocks noGrp="1"/>
          </p:cNvSpPr>
          <p:nvPr>
            <p:ph type="sldNum" sz="quarter" idx="4"/>
          </p:nvPr>
        </p:nvSpPr>
        <p:spPr/>
        <p:txBody>
          <a:bodyPr/>
          <a:lstStyle/>
          <a:p>
            <a:fld id="{4034BEE3-566C-4068-A777-C3A4762E861B}" type="slidenum">
              <a:rPr lang="en-GB" smtClean="0"/>
              <a:pPr/>
              <a:t>15</a:t>
            </a:fld>
            <a:endParaRPr lang="en-GB"/>
          </a:p>
        </p:txBody>
      </p:sp>
      <p:sp>
        <p:nvSpPr>
          <p:cNvPr id="6" name="Text Placeholder 5"/>
          <p:cNvSpPr>
            <a:spLocks noGrp="1"/>
          </p:cNvSpPr>
          <p:nvPr>
            <p:ph type="body" sz="quarter" idx="18"/>
          </p:nvPr>
        </p:nvSpPr>
        <p:spPr/>
        <p:txBody>
          <a:bodyPr/>
          <a:lstStyle/>
          <a:p>
            <a:r>
              <a:rPr lang="nb-NO" sz="1600"/>
              <a:t>Kun 12% av nordmenn oppgir å ikke ha deltatt på noen måte i løpet av det siste året, og 9% har kun gitt penger. </a:t>
            </a:r>
          </a:p>
        </p:txBody>
      </p:sp>
      <p:sp>
        <p:nvSpPr>
          <p:cNvPr id="7" name="Text Placeholder 6"/>
          <p:cNvSpPr>
            <a:spLocks noGrp="1"/>
          </p:cNvSpPr>
          <p:nvPr>
            <p:ph type="body" sz="quarter" idx="19"/>
          </p:nvPr>
        </p:nvSpPr>
        <p:spPr/>
        <p:txBody>
          <a:bodyPr/>
          <a:lstStyle/>
          <a:p>
            <a:r>
              <a:rPr lang="nb-NO"/>
              <a:t>Hvilke typer frivillige organisasjoner har du gjort frivillig arbeid for / vært medlem i / deltatt på aktivitet med / gitt penger til det siste året?</a:t>
            </a:r>
          </a:p>
        </p:txBody>
      </p:sp>
      <p:graphicFrame>
        <p:nvGraphicFramePr>
          <p:cNvPr id="11" name="Diagram 10"/>
          <p:cNvGraphicFramePr/>
          <p:nvPr>
            <p:extLst>
              <p:ext uri="{D42A27DB-BD31-4B8C-83A1-F6EECF244321}">
                <p14:modId xmlns:p14="http://schemas.microsoft.com/office/powerpoint/2010/main" val="2770559019"/>
              </p:ext>
            </p:extLst>
          </p:nvPr>
        </p:nvGraphicFramePr>
        <p:xfrm>
          <a:off x="4894265" y="2143125"/>
          <a:ext cx="3971924" cy="3414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TextBox 18"/>
          <p:cNvSpPr txBox="1"/>
          <p:nvPr/>
        </p:nvSpPr>
        <p:spPr>
          <a:xfrm>
            <a:off x="403514" y="3213933"/>
            <a:ext cx="1547405" cy="1107996"/>
          </a:xfrm>
          <a:prstGeom prst="rect">
            <a:avLst/>
          </a:prstGeom>
          <a:noFill/>
        </p:spPr>
        <p:txBody>
          <a:bodyPr wrap="square" lIns="0" tIns="0" rIns="0" bIns="0" rtlCol="0">
            <a:spAutoFit/>
          </a:bodyPr>
          <a:lstStyle/>
          <a:p>
            <a:pPr algn="ctr"/>
            <a:r>
              <a:rPr lang="nb-NO" sz="4800"/>
              <a:t>12%</a:t>
            </a:r>
          </a:p>
          <a:p>
            <a:pPr algn="ctr"/>
            <a:r>
              <a:rPr lang="nb-NO" sz="1100"/>
              <a:t>har ikke deltatt på noen måte</a:t>
            </a:r>
          </a:p>
        </p:txBody>
      </p:sp>
      <p:sp>
        <p:nvSpPr>
          <p:cNvPr id="8" name="TextBox 7"/>
          <p:cNvSpPr txBox="1"/>
          <p:nvPr/>
        </p:nvSpPr>
        <p:spPr>
          <a:xfrm>
            <a:off x="2482539" y="3213933"/>
            <a:ext cx="1524600" cy="1107996"/>
          </a:xfrm>
          <a:prstGeom prst="rect">
            <a:avLst/>
          </a:prstGeom>
          <a:noFill/>
        </p:spPr>
        <p:txBody>
          <a:bodyPr wrap="square" lIns="0" tIns="0" rIns="0" bIns="0" rtlCol="0">
            <a:spAutoFit/>
          </a:bodyPr>
          <a:lstStyle/>
          <a:p>
            <a:pPr algn="ctr"/>
            <a:r>
              <a:rPr lang="nb-NO" sz="4800"/>
              <a:t>9%</a:t>
            </a:r>
          </a:p>
          <a:p>
            <a:pPr algn="ctr"/>
            <a:r>
              <a:rPr lang="nb-NO" sz="1100"/>
              <a:t>gir kun penger, og deltar ikke på andre måter</a:t>
            </a:r>
          </a:p>
        </p:txBody>
      </p:sp>
      <p:pic>
        <p:nvPicPr>
          <p:cNvPr id="9" name="Picture 2" descr="Image result for frivillighet norg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6509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b-NO"/>
              <a:t>Kombinasjoner av typer deltakelse i frivillige organisasjoner</a:t>
            </a:r>
          </a:p>
        </p:txBody>
      </p:sp>
      <p:sp>
        <p:nvSpPr>
          <p:cNvPr id="5" name="Slide Number Placeholder 4"/>
          <p:cNvSpPr>
            <a:spLocks noGrp="1"/>
          </p:cNvSpPr>
          <p:nvPr>
            <p:ph type="sldNum" sz="quarter" idx="4"/>
          </p:nvPr>
        </p:nvSpPr>
        <p:spPr/>
        <p:txBody>
          <a:bodyPr/>
          <a:lstStyle/>
          <a:p>
            <a:fld id="{4034BEE3-566C-4068-A777-C3A4762E861B}" type="slidenum">
              <a:rPr lang="en-GB" smtClean="0"/>
              <a:pPr/>
              <a:t>16</a:t>
            </a:fld>
            <a:endParaRPr lang="en-GB"/>
          </a:p>
        </p:txBody>
      </p:sp>
      <p:sp>
        <p:nvSpPr>
          <p:cNvPr id="6" name="Text Placeholder 5"/>
          <p:cNvSpPr>
            <a:spLocks noGrp="1"/>
          </p:cNvSpPr>
          <p:nvPr>
            <p:ph type="body" sz="quarter" idx="18"/>
          </p:nvPr>
        </p:nvSpPr>
        <p:spPr/>
        <p:txBody>
          <a:bodyPr/>
          <a:lstStyle/>
          <a:p>
            <a:r>
              <a:rPr lang="nb-NO" sz="1600"/>
              <a:t>26% er delaktige i arbeidet til frivillige organisasjoner uten å være frivillige. Det at de har en viss interesse antyder at disse er mer tilbøyelige enn andre for å bli frivillige.</a:t>
            </a:r>
          </a:p>
        </p:txBody>
      </p:sp>
      <p:sp>
        <p:nvSpPr>
          <p:cNvPr id="7" name="Text Placeholder 6"/>
          <p:cNvSpPr>
            <a:spLocks noGrp="1"/>
          </p:cNvSpPr>
          <p:nvPr>
            <p:ph type="body" sz="quarter" idx="19"/>
          </p:nvPr>
        </p:nvSpPr>
        <p:spPr/>
        <p:txBody>
          <a:bodyPr/>
          <a:lstStyle/>
          <a:p>
            <a:r>
              <a:rPr lang="nb-NO"/>
              <a:t>Hvilke typer frivillige organisasjoner har du gjort frivillig arbeid for / vært medlem i / deltatt på aktivitet med / gitt penger til det siste året?</a:t>
            </a:r>
          </a:p>
        </p:txBody>
      </p:sp>
      <p:graphicFrame>
        <p:nvGraphicFramePr>
          <p:cNvPr id="11" name="Diagram 10"/>
          <p:cNvGraphicFramePr/>
          <p:nvPr>
            <p:extLst>
              <p:ext uri="{D42A27DB-BD31-4B8C-83A1-F6EECF244321}">
                <p14:modId xmlns:p14="http://schemas.microsoft.com/office/powerpoint/2010/main" val="2770559019"/>
              </p:ext>
            </p:extLst>
          </p:nvPr>
        </p:nvGraphicFramePr>
        <p:xfrm>
          <a:off x="4894265" y="2143125"/>
          <a:ext cx="3971924" cy="3414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259273" y="2768590"/>
            <a:ext cx="2160896" cy="1661993"/>
          </a:xfrm>
          <a:prstGeom prst="rect">
            <a:avLst/>
          </a:prstGeom>
          <a:noFill/>
        </p:spPr>
        <p:txBody>
          <a:bodyPr wrap="square" lIns="0" tIns="0" rIns="0" bIns="0" rtlCol="0">
            <a:spAutoFit/>
          </a:bodyPr>
          <a:lstStyle/>
          <a:p>
            <a:pPr algn="ctr"/>
            <a:r>
              <a:rPr lang="nb-NO" sz="8000"/>
              <a:t>26% </a:t>
            </a:r>
          </a:p>
          <a:p>
            <a:pPr algn="ctr"/>
            <a:r>
              <a:rPr lang="nb-NO" sz="1200"/>
              <a:t>er ikke frivillige, men oppgir å ha deltatt på andre måter</a:t>
            </a:r>
          </a:p>
        </p:txBody>
      </p:sp>
      <p:sp>
        <p:nvSpPr>
          <p:cNvPr id="2" name="Right Brace 1"/>
          <p:cNvSpPr/>
          <p:nvPr/>
        </p:nvSpPr>
        <p:spPr>
          <a:xfrm>
            <a:off x="2557180" y="2873408"/>
            <a:ext cx="235744" cy="1583288"/>
          </a:xfrm>
          <a:prstGeom prst="rightBrac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b-NO"/>
          </a:p>
        </p:txBody>
      </p:sp>
      <p:sp>
        <p:nvSpPr>
          <p:cNvPr id="3" name="TextBox 2"/>
          <p:cNvSpPr txBox="1"/>
          <p:nvPr/>
        </p:nvSpPr>
        <p:spPr>
          <a:xfrm>
            <a:off x="3164604" y="3331792"/>
            <a:ext cx="1314450" cy="492443"/>
          </a:xfrm>
          <a:prstGeom prst="rect">
            <a:avLst/>
          </a:prstGeom>
          <a:noFill/>
        </p:spPr>
        <p:txBody>
          <a:bodyPr wrap="square" lIns="0" tIns="0" rIns="0" bIns="0" rtlCol="0">
            <a:spAutoFit/>
          </a:bodyPr>
          <a:lstStyle/>
          <a:p>
            <a:pPr algn="ctr"/>
            <a:r>
              <a:rPr lang="nb-NO" sz="1400"/>
              <a:t>POTENSIELLE </a:t>
            </a:r>
            <a:r>
              <a:rPr lang="nb-NO"/>
              <a:t>FRIVILLIGE</a:t>
            </a:r>
          </a:p>
        </p:txBody>
      </p:sp>
      <p:grpSp>
        <p:nvGrpSpPr>
          <p:cNvPr id="130" name="Group 129"/>
          <p:cNvGrpSpPr/>
          <p:nvPr/>
        </p:nvGrpSpPr>
        <p:grpSpPr>
          <a:xfrm>
            <a:off x="3002880" y="3846180"/>
            <a:ext cx="1569120" cy="597999"/>
            <a:chOff x="3332387" y="5025673"/>
            <a:chExt cx="1569120" cy="597999"/>
          </a:xfrm>
        </p:grpSpPr>
        <p:grpSp>
          <p:nvGrpSpPr>
            <p:cNvPr id="129" name="Group 128"/>
            <p:cNvGrpSpPr/>
            <p:nvPr/>
          </p:nvGrpSpPr>
          <p:grpSpPr>
            <a:xfrm>
              <a:off x="3935272" y="5025673"/>
              <a:ext cx="353814" cy="300158"/>
              <a:chOff x="5675271" y="5588798"/>
              <a:chExt cx="353814" cy="300158"/>
            </a:xfrm>
            <a:solidFill>
              <a:schemeClr val="accent6">
                <a:lumMod val="20000"/>
                <a:lumOff val="80000"/>
              </a:schemeClr>
            </a:solidFill>
          </p:grpSpPr>
          <p:sp>
            <p:nvSpPr>
              <p:cNvPr id="112" name="Freeform 47"/>
              <p:cNvSpPr>
                <a:spLocks noEditPoints="1"/>
              </p:cNvSpPr>
              <p:nvPr/>
            </p:nvSpPr>
            <p:spPr bwMode="auto">
              <a:xfrm>
                <a:off x="5892293" y="5588799"/>
                <a:ext cx="136792" cy="300157"/>
              </a:xfrm>
              <a:custGeom>
                <a:avLst/>
                <a:gdLst>
                  <a:gd name="T0" fmla="*/ 153 w 222"/>
                  <a:gd name="T1" fmla="*/ 42 h 536"/>
                  <a:gd name="T2" fmla="*/ 111 w 222"/>
                  <a:gd name="T3" fmla="*/ 85 h 536"/>
                  <a:gd name="T4" fmla="*/ 69 w 222"/>
                  <a:gd name="T5" fmla="*/ 42 h 536"/>
                  <a:gd name="T6" fmla="*/ 111 w 222"/>
                  <a:gd name="T7" fmla="*/ 0 h 536"/>
                  <a:gd name="T8" fmla="*/ 153 w 222"/>
                  <a:gd name="T9" fmla="*/ 42 h 536"/>
                  <a:gd name="T10" fmla="*/ 222 w 222"/>
                  <a:gd name="T11" fmla="*/ 306 h 536"/>
                  <a:gd name="T12" fmla="*/ 188 w 222"/>
                  <a:gd name="T13" fmla="*/ 306 h 536"/>
                  <a:gd name="T14" fmla="*/ 188 w 222"/>
                  <a:gd name="T15" fmla="*/ 161 h 536"/>
                  <a:gd name="T16" fmla="*/ 170 w 222"/>
                  <a:gd name="T17" fmla="*/ 161 h 536"/>
                  <a:gd name="T18" fmla="*/ 170 w 222"/>
                  <a:gd name="T19" fmla="*/ 536 h 536"/>
                  <a:gd name="T20" fmla="*/ 119 w 222"/>
                  <a:gd name="T21" fmla="*/ 536 h 536"/>
                  <a:gd name="T22" fmla="*/ 119 w 222"/>
                  <a:gd name="T23" fmla="*/ 297 h 536"/>
                  <a:gd name="T24" fmla="*/ 102 w 222"/>
                  <a:gd name="T25" fmla="*/ 297 h 536"/>
                  <a:gd name="T26" fmla="*/ 102 w 222"/>
                  <a:gd name="T27" fmla="*/ 536 h 536"/>
                  <a:gd name="T28" fmla="*/ 52 w 222"/>
                  <a:gd name="T29" fmla="*/ 536 h 536"/>
                  <a:gd name="T30" fmla="*/ 52 w 222"/>
                  <a:gd name="T31" fmla="*/ 161 h 536"/>
                  <a:gd name="T32" fmla="*/ 35 w 222"/>
                  <a:gd name="T33" fmla="*/ 161 h 536"/>
                  <a:gd name="T34" fmla="*/ 35 w 222"/>
                  <a:gd name="T35" fmla="*/ 306 h 536"/>
                  <a:gd name="T36" fmla="*/ 0 w 222"/>
                  <a:gd name="T37" fmla="*/ 306 h 536"/>
                  <a:gd name="T38" fmla="*/ 0 w 222"/>
                  <a:gd name="T39" fmla="*/ 152 h 536"/>
                  <a:gd name="T40" fmla="*/ 52 w 222"/>
                  <a:gd name="T41" fmla="*/ 102 h 536"/>
                  <a:gd name="T42" fmla="*/ 170 w 222"/>
                  <a:gd name="T43" fmla="*/ 102 h 536"/>
                  <a:gd name="T44" fmla="*/ 222 w 222"/>
                  <a:gd name="T45" fmla="*/ 153 h 536"/>
                  <a:gd name="T46" fmla="*/ 222 w 222"/>
                  <a:gd name="T47" fmla="*/ 306 h 536"/>
                  <a:gd name="T48" fmla="*/ 205 w 222"/>
                  <a:gd name="T49" fmla="*/ 136 h 536"/>
                  <a:gd name="T50" fmla="*/ 205 w 222"/>
                  <a:gd name="T51" fmla="*/ 136 h 536"/>
                  <a:gd name="T52" fmla="*/ 205 w 222"/>
                  <a:gd name="T53" fmla="*/ 136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536">
                    <a:moveTo>
                      <a:pt x="153" y="42"/>
                    </a:moveTo>
                    <a:cubicBezTo>
                      <a:pt x="153" y="66"/>
                      <a:pt x="134" y="85"/>
                      <a:pt x="111" y="85"/>
                    </a:cubicBezTo>
                    <a:cubicBezTo>
                      <a:pt x="88" y="85"/>
                      <a:pt x="69" y="66"/>
                      <a:pt x="69" y="42"/>
                    </a:cubicBezTo>
                    <a:cubicBezTo>
                      <a:pt x="69" y="19"/>
                      <a:pt x="88" y="0"/>
                      <a:pt x="111" y="0"/>
                    </a:cubicBezTo>
                    <a:cubicBezTo>
                      <a:pt x="134" y="0"/>
                      <a:pt x="153" y="19"/>
                      <a:pt x="153" y="42"/>
                    </a:cubicBezTo>
                    <a:close/>
                    <a:moveTo>
                      <a:pt x="222" y="306"/>
                    </a:moveTo>
                    <a:cubicBezTo>
                      <a:pt x="188" y="306"/>
                      <a:pt x="188" y="306"/>
                      <a:pt x="188" y="306"/>
                    </a:cubicBezTo>
                    <a:cubicBezTo>
                      <a:pt x="188" y="161"/>
                      <a:pt x="188" y="161"/>
                      <a:pt x="188" y="161"/>
                    </a:cubicBezTo>
                    <a:cubicBezTo>
                      <a:pt x="170" y="161"/>
                      <a:pt x="170" y="161"/>
                      <a:pt x="170" y="161"/>
                    </a:cubicBezTo>
                    <a:cubicBezTo>
                      <a:pt x="170" y="536"/>
                      <a:pt x="170" y="536"/>
                      <a:pt x="170" y="536"/>
                    </a:cubicBezTo>
                    <a:cubicBezTo>
                      <a:pt x="119" y="536"/>
                      <a:pt x="119" y="536"/>
                      <a:pt x="119" y="536"/>
                    </a:cubicBezTo>
                    <a:cubicBezTo>
                      <a:pt x="119" y="297"/>
                      <a:pt x="119" y="297"/>
                      <a:pt x="119" y="297"/>
                    </a:cubicBezTo>
                    <a:cubicBezTo>
                      <a:pt x="102" y="297"/>
                      <a:pt x="102" y="297"/>
                      <a:pt x="102" y="297"/>
                    </a:cubicBezTo>
                    <a:cubicBezTo>
                      <a:pt x="102" y="536"/>
                      <a:pt x="102" y="536"/>
                      <a:pt x="102" y="536"/>
                    </a:cubicBezTo>
                    <a:cubicBezTo>
                      <a:pt x="52" y="536"/>
                      <a:pt x="52" y="536"/>
                      <a:pt x="52" y="536"/>
                    </a:cubicBezTo>
                    <a:cubicBezTo>
                      <a:pt x="52" y="161"/>
                      <a:pt x="52" y="161"/>
                      <a:pt x="52" y="161"/>
                    </a:cubicBezTo>
                    <a:cubicBezTo>
                      <a:pt x="35" y="161"/>
                      <a:pt x="35" y="161"/>
                      <a:pt x="35" y="161"/>
                    </a:cubicBezTo>
                    <a:cubicBezTo>
                      <a:pt x="35" y="306"/>
                      <a:pt x="35" y="306"/>
                      <a:pt x="35" y="306"/>
                    </a:cubicBezTo>
                    <a:cubicBezTo>
                      <a:pt x="0" y="306"/>
                      <a:pt x="0" y="306"/>
                      <a:pt x="0" y="306"/>
                    </a:cubicBezTo>
                    <a:cubicBezTo>
                      <a:pt x="0" y="306"/>
                      <a:pt x="0" y="153"/>
                      <a:pt x="0" y="152"/>
                    </a:cubicBezTo>
                    <a:cubicBezTo>
                      <a:pt x="0" y="124"/>
                      <a:pt x="24" y="102"/>
                      <a:pt x="52" y="102"/>
                    </a:cubicBezTo>
                    <a:cubicBezTo>
                      <a:pt x="170" y="102"/>
                      <a:pt x="170" y="102"/>
                      <a:pt x="170" y="102"/>
                    </a:cubicBezTo>
                    <a:cubicBezTo>
                      <a:pt x="198" y="102"/>
                      <a:pt x="222" y="124"/>
                      <a:pt x="222" y="153"/>
                    </a:cubicBezTo>
                    <a:lnTo>
                      <a:pt x="222" y="306"/>
                    </a:lnTo>
                    <a:close/>
                    <a:moveTo>
                      <a:pt x="205" y="136"/>
                    </a:moveTo>
                    <a:cubicBezTo>
                      <a:pt x="205" y="136"/>
                      <a:pt x="205" y="136"/>
                      <a:pt x="205" y="136"/>
                    </a:cubicBezTo>
                    <a:cubicBezTo>
                      <a:pt x="205" y="136"/>
                      <a:pt x="205" y="136"/>
                      <a:pt x="205" y="136"/>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b-NO"/>
              </a:p>
            </p:txBody>
          </p:sp>
          <p:grpSp>
            <p:nvGrpSpPr>
              <p:cNvPr id="113" name="Group 112"/>
              <p:cNvGrpSpPr/>
              <p:nvPr/>
            </p:nvGrpSpPr>
            <p:grpSpPr>
              <a:xfrm>
                <a:off x="5675271" y="5588798"/>
                <a:ext cx="154536" cy="300157"/>
                <a:chOff x="2057400" y="1590675"/>
                <a:chExt cx="990600" cy="1924050"/>
              </a:xfrm>
              <a:grpFill/>
            </p:grpSpPr>
            <p:sp>
              <p:nvSpPr>
                <p:cNvPr id="114" name="Freeform 5"/>
                <p:cNvSpPr>
                  <a:spLocks/>
                </p:cNvSpPr>
                <p:nvPr/>
              </p:nvSpPr>
              <p:spPr bwMode="auto">
                <a:xfrm>
                  <a:off x="2312988" y="2166938"/>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15" name="Line 6"/>
                <p:cNvSpPr>
                  <a:spLocks noChangeShapeType="1"/>
                </p:cNvSpPr>
                <p:nvPr/>
              </p:nvSpPr>
              <p:spPr bwMode="auto">
                <a:xfrm>
                  <a:off x="2312988" y="2166938"/>
                  <a:ext cx="0" cy="0"/>
                </a:xfrm>
                <a:prstGeom prst="line">
                  <a:avLst/>
                </a:prstGeom>
                <a:grpFill/>
                <a:ln w="214313" cap="rnd">
                  <a:noFill/>
                  <a:prstDash val="solid"/>
                  <a:miter lim="800000"/>
                  <a:headEnd/>
                  <a:tailEnd/>
                </a:ln>
                <a:extLst>
                  <a:ext uri="{91240B29-F687-4F45-9708-019B960494DF}">
                    <a14:hiddenLine xmlns:a14="http://schemas.microsoft.com/office/drawing/2010/main" w="214313" cap="rnd">
                      <a:solidFill>
                        <a:prstClr val="black"/>
                      </a:solidFill>
                      <a:prstDash val="solid"/>
                      <a:miter lim="800000"/>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16" name="Freeform 7"/>
                <p:cNvSpPr>
                  <a:spLocks/>
                </p:cNvSpPr>
                <p:nvPr/>
              </p:nvSpPr>
              <p:spPr bwMode="auto">
                <a:xfrm>
                  <a:off x="2132013" y="2155825"/>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17" name="Oval 9"/>
                <p:cNvSpPr>
                  <a:spLocks noChangeArrowheads="1"/>
                </p:cNvSpPr>
                <p:nvPr/>
              </p:nvSpPr>
              <p:spPr bwMode="auto">
                <a:xfrm>
                  <a:off x="2392363" y="1590675"/>
                  <a:ext cx="315913" cy="323850"/>
                </a:xfrm>
                <a:prstGeom prst="ellipse">
                  <a:avLst/>
                </a:pr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18" name="Freeform 10"/>
                <p:cNvSpPr>
                  <a:spLocks/>
                </p:cNvSpPr>
                <p:nvPr/>
              </p:nvSpPr>
              <p:spPr bwMode="auto">
                <a:xfrm>
                  <a:off x="2057400" y="1978025"/>
                  <a:ext cx="990600" cy="1536700"/>
                </a:xfrm>
                <a:custGeom>
                  <a:avLst/>
                  <a:gdLst>
                    <a:gd name="T0" fmla="*/ 230 w 263"/>
                    <a:gd name="T1" fmla="*/ 195 h 408"/>
                    <a:gd name="T2" fmla="*/ 187 w 263"/>
                    <a:gd name="T3" fmla="*/ 50 h 408"/>
                    <a:gd name="T4" fmla="*/ 170 w 263"/>
                    <a:gd name="T5" fmla="*/ 50 h 408"/>
                    <a:gd name="T6" fmla="*/ 227 w 263"/>
                    <a:gd name="T7" fmla="*/ 247 h 408"/>
                    <a:gd name="T8" fmla="*/ 173 w 263"/>
                    <a:gd name="T9" fmla="*/ 247 h 408"/>
                    <a:gd name="T10" fmla="*/ 173 w 263"/>
                    <a:gd name="T11" fmla="*/ 408 h 408"/>
                    <a:gd name="T12" fmla="*/ 139 w 263"/>
                    <a:gd name="T13" fmla="*/ 408 h 408"/>
                    <a:gd name="T14" fmla="*/ 139 w 263"/>
                    <a:gd name="T15" fmla="*/ 247 h 408"/>
                    <a:gd name="T16" fmla="*/ 123 w 263"/>
                    <a:gd name="T17" fmla="*/ 247 h 408"/>
                    <a:gd name="T18" fmla="*/ 123 w 263"/>
                    <a:gd name="T19" fmla="*/ 408 h 408"/>
                    <a:gd name="T20" fmla="*/ 89 w 263"/>
                    <a:gd name="T21" fmla="*/ 408 h 408"/>
                    <a:gd name="T22" fmla="*/ 89 w 263"/>
                    <a:gd name="T23" fmla="*/ 247 h 408"/>
                    <a:gd name="T24" fmla="*/ 34 w 263"/>
                    <a:gd name="T25" fmla="*/ 247 h 408"/>
                    <a:gd name="T26" fmla="*/ 93 w 263"/>
                    <a:gd name="T27" fmla="*/ 50 h 408"/>
                    <a:gd name="T28" fmla="*/ 77 w 263"/>
                    <a:gd name="T29" fmla="*/ 50 h 408"/>
                    <a:gd name="T30" fmla="*/ 34 w 263"/>
                    <a:gd name="T31" fmla="*/ 195 h 408"/>
                    <a:gd name="T32" fmla="*/ 0 w 263"/>
                    <a:gd name="T33" fmla="*/ 195 h 408"/>
                    <a:gd name="T34" fmla="*/ 48 w 263"/>
                    <a:gd name="T35" fmla="*/ 33 h 408"/>
                    <a:gd name="T36" fmla="*/ 92 w 263"/>
                    <a:gd name="T37" fmla="*/ 0 h 408"/>
                    <a:gd name="T38" fmla="*/ 170 w 263"/>
                    <a:gd name="T39" fmla="*/ 0 h 408"/>
                    <a:gd name="T40" fmla="*/ 216 w 263"/>
                    <a:gd name="T41" fmla="*/ 34 h 408"/>
                    <a:gd name="T42" fmla="*/ 263 w 263"/>
                    <a:gd name="T43" fmla="*/ 195 h 408"/>
                    <a:gd name="T44" fmla="*/ 230 w 263"/>
                    <a:gd name="T45" fmla="*/ 195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3" h="408">
                      <a:moveTo>
                        <a:pt x="230" y="195"/>
                      </a:moveTo>
                      <a:cubicBezTo>
                        <a:pt x="187" y="50"/>
                        <a:pt x="187" y="50"/>
                        <a:pt x="187" y="50"/>
                      </a:cubicBezTo>
                      <a:cubicBezTo>
                        <a:pt x="170" y="50"/>
                        <a:pt x="170" y="50"/>
                        <a:pt x="170" y="50"/>
                      </a:cubicBezTo>
                      <a:cubicBezTo>
                        <a:pt x="227" y="247"/>
                        <a:pt x="227" y="247"/>
                        <a:pt x="227" y="247"/>
                      </a:cubicBezTo>
                      <a:cubicBezTo>
                        <a:pt x="173" y="247"/>
                        <a:pt x="173" y="247"/>
                        <a:pt x="173" y="247"/>
                      </a:cubicBezTo>
                      <a:cubicBezTo>
                        <a:pt x="173" y="408"/>
                        <a:pt x="173" y="408"/>
                        <a:pt x="173" y="408"/>
                      </a:cubicBezTo>
                      <a:cubicBezTo>
                        <a:pt x="139" y="408"/>
                        <a:pt x="139" y="408"/>
                        <a:pt x="139" y="408"/>
                      </a:cubicBezTo>
                      <a:cubicBezTo>
                        <a:pt x="139" y="247"/>
                        <a:pt x="139" y="247"/>
                        <a:pt x="139" y="247"/>
                      </a:cubicBezTo>
                      <a:cubicBezTo>
                        <a:pt x="123" y="247"/>
                        <a:pt x="123" y="247"/>
                        <a:pt x="123" y="247"/>
                      </a:cubicBezTo>
                      <a:cubicBezTo>
                        <a:pt x="123" y="408"/>
                        <a:pt x="123" y="408"/>
                        <a:pt x="123" y="408"/>
                      </a:cubicBezTo>
                      <a:cubicBezTo>
                        <a:pt x="89" y="408"/>
                        <a:pt x="89" y="408"/>
                        <a:pt x="89" y="408"/>
                      </a:cubicBezTo>
                      <a:cubicBezTo>
                        <a:pt x="89" y="247"/>
                        <a:pt x="89" y="247"/>
                        <a:pt x="89" y="247"/>
                      </a:cubicBezTo>
                      <a:cubicBezTo>
                        <a:pt x="34" y="247"/>
                        <a:pt x="34" y="247"/>
                        <a:pt x="34" y="247"/>
                      </a:cubicBezTo>
                      <a:cubicBezTo>
                        <a:pt x="93" y="50"/>
                        <a:pt x="93" y="50"/>
                        <a:pt x="93" y="50"/>
                      </a:cubicBezTo>
                      <a:cubicBezTo>
                        <a:pt x="77" y="50"/>
                        <a:pt x="77" y="50"/>
                        <a:pt x="77" y="50"/>
                      </a:cubicBezTo>
                      <a:cubicBezTo>
                        <a:pt x="34" y="195"/>
                        <a:pt x="34" y="195"/>
                        <a:pt x="34" y="195"/>
                      </a:cubicBezTo>
                      <a:cubicBezTo>
                        <a:pt x="0" y="195"/>
                        <a:pt x="0" y="195"/>
                        <a:pt x="0" y="195"/>
                      </a:cubicBezTo>
                      <a:cubicBezTo>
                        <a:pt x="48" y="33"/>
                        <a:pt x="48" y="33"/>
                        <a:pt x="48" y="33"/>
                      </a:cubicBezTo>
                      <a:cubicBezTo>
                        <a:pt x="48" y="33"/>
                        <a:pt x="58" y="0"/>
                        <a:pt x="92" y="0"/>
                      </a:cubicBezTo>
                      <a:cubicBezTo>
                        <a:pt x="170" y="0"/>
                        <a:pt x="170" y="0"/>
                        <a:pt x="170" y="0"/>
                      </a:cubicBezTo>
                      <a:cubicBezTo>
                        <a:pt x="205" y="0"/>
                        <a:pt x="214" y="30"/>
                        <a:pt x="216" y="34"/>
                      </a:cubicBezTo>
                      <a:cubicBezTo>
                        <a:pt x="217" y="38"/>
                        <a:pt x="263" y="195"/>
                        <a:pt x="263" y="195"/>
                      </a:cubicBezTo>
                      <a:lnTo>
                        <a:pt x="230" y="195"/>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grpSp>
        <p:grpSp>
          <p:nvGrpSpPr>
            <p:cNvPr id="103" name="Group 102"/>
            <p:cNvGrpSpPr/>
            <p:nvPr/>
          </p:nvGrpSpPr>
          <p:grpSpPr>
            <a:xfrm>
              <a:off x="3619486" y="5165336"/>
              <a:ext cx="971173" cy="307221"/>
              <a:chOff x="3990451" y="5541758"/>
              <a:chExt cx="971173" cy="307221"/>
            </a:xfrm>
            <a:solidFill>
              <a:schemeClr val="accent6">
                <a:lumMod val="40000"/>
                <a:lumOff val="60000"/>
              </a:schemeClr>
            </a:solidFill>
          </p:grpSpPr>
          <p:grpSp>
            <p:nvGrpSpPr>
              <p:cNvPr id="76" name="Group 75"/>
              <p:cNvGrpSpPr/>
              <p:nvPr/>
            </p:nvGrpSpPr>
            <p:grpSpPr>
              <a:xfrm>
                <a:off x="4807088" y="5546080"/>
                <a:ext cx="154536" cy="300157"/>
                <a:chOff x="2057400" y="1590675"/>
                <a:chExt cx="990600" cy="1924050"/>
              </a:xfrm>
              <a:grpFill/>
            </p:grpSpPr>
            <p:sp>
              <p:nvSpPr>
                <p:cNvPr id="98" name="Freeform 5"/>
                <p:cNvSpPr>
                  <a:spLocks/>
                </p:cNvSpPr>
                <p:nvPr/>
              </p:nvSpPr>
              <p:spPr bwMode="auto">
                <a:xfrm>
                  <a:off x="2312988" y="2166938"/>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99" name="Line 6"/>
                <p:cNvSpPr>
                  <a:spLocks noChangeShapeType="1"/>
                </p:cNvSpPr>
                <p:nvPr/>
              </p:nvSpPr>
              <p:spPr bwMode="auto">
                <a:xfrm>
                  <a:off x="2312988" y="2166938"/>
                  <a:ext cx="0" cy="0"/>
                </a:xfrm>
                <a:prstGeom prst="line">
                  <a:avLst/>
                </a:prstGeom>
                <a:grpFill/>
                <a:ln w="214313" cap="rnd">
                  <a:noFill/>
                  <a:prstDash val="solid"/>
                  <a:miter lim="800000"/>
                  <a:headEnd/>
                  <a:tailEnd/>
                </a:ln>
                <a:extLst>
                  <a:ext uri="{91240B29-F687-4F45-9708-019B960494DF}">
                    <a14:hiddenLine xmlns:a14="http://schemas.microsoft.com/office/drawing/2010/main" w="214313" cap="rnd">
                      <a:solidFill>
                        <a:prstClr val="black"/>
                      </a:solidFill>
                      <a:prstDash val="solid"/>
                      <a:miter lim="800000"/>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00" name="Freeform 7"/>
                <p:cNvSpPr>
                  <a:spLocks/>
                </p:cNvSpPr>
                <p:nvPr/>
              </p:nvSpPr>
              <p:spPr bwMode="auto">
                <a:xfrm>
                  <a:off x="2132013" y="2155825"/>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01" name="Oval 9"/>
                <p:cNvSpPr>
                  <a:spLocks noChangeArrowheads="1"/>
                </p:cNvSpPr>
                <p:nvPr/>
              </p:nvSpPr>
              <p:spPr bwMode="auto">
                <a:xfrm>
                  <a:off x="2392363" y="1590675"/>
                  <a:ext cx="315913" cy="323850"/>
                </a:xfrm>
                <a:prstGeom prst="ellipse">
                  <a:avLst/>
                </a:pr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02" name="Freeform 10"/>
                <p:cNvSpPr>
                  <a:spLocks/>
                </p:cNvSpPr>
                <p:nvPr/>
              </p:nvSpPr>
              <p:spPr bwMode="auto">
                <a:xfrm>
                  <a:off x="2057400" y="1978025"/>
                  <a:ext cx="990600" cy="1536700"/>
                </a:xfrm>
                <a:custGeom>
                  <a:avLst/>
                  <a:gdLst>
                    <a:gd name="T0" fmla="*/ 230 w 263"/>
                    <a:gd name="T1" fmla="*/ 195 h 408"/>
                    <a:gd name="T2" fmla="*/ 187 w 263"/>
                    <a:gd name="T3" fmla="*/ 50 h 408"/>
                    <a:gd name="T4" fmla="*/ 170 w 263"/>
                    <a:gd name="T5" fmla="*/ 50 h 408"/>
                    <a:gd name="T6" fmla="*/ 227 w 263"/>
                    <a:gd name="T7" fmla="*/ 247 h 408"/>
                    <a:gd name="T8" fmla="*/ 173 w 263"/>
                    <a:gd name="T9" fmla="*/ 247 h 408"/>
                    <a:gd name="T10" fmla="*/ 173 w 263"/>
                    <a:gd name="T11" fmla="*/ 408 h 408"/>
                    <a:gd name="T12" fmla="*/ 139 w 263"/>
                    <a:gd name="T13" fmla="*/ 408 h 408"/>
                    <a:gd name="T14" fmla="*/ 139 w 263"/>
                    <a:gd name="T15" fmla="*/ 247 h 408"/>
                    <a:gd name="T16" fmla="*/ 123 w 263"/>
                    <a:gd name="T17" fmla="*/ 247 h 408"/>
                    <a:gd name="T18" fmla="*/ 123 w 263"/>
                    <a:gd name="T19" fmla="*/ 408 h 408"/>
                    <a:gd name="T20" fmla="*/ 89 w 263"/>
                    <a:gd name="T21" fmla="*/ 408 h 408"/>
                    <a:gd name="T22" fmla="*/ 89 w 263"/>
                    <a:gd name="T23" fmla="*/ 247 h 408"/>
                    <a:gd name="T24" fmla="*/ 34 w 263"/>
                    <a:gd name="T25" fmla="*/ 247 h 408"/>
                    <a:gd name="T26" fmla="*/ 93 w 263"/>
                    <a:gd name="T27" fmla="*/ 50 h 408"/>
                    <a:gd name="T28" fmla="*/ 77 w 263"/>
                    <a:gd name="T29" fmla="*/ 50 h 408"/>
                    <a:gd name="T30" fmla="*/ 34 w 263"/>
                    <a:gd name="T31" fmla="*/ 195 h 408"/>
                    <a:gd name="T32" fmla="*/ 0 w 263"/>
                    <a:gd name="T33" fmla="*/ 195 h 408"/>
                    <a:gd name="T34" fmla="*/ 48 w 263"/>
                    <a:gd name="T35" fmla="*/ 33 h 408"/>
                    <a:gd name="T36" fmla="*/ 92 w 263"/>
                    <a:gd name="T37" fmla="*/ 0 h 408"/>
                    <a:gd name="T38" fmla="*/ 170 w 263"/>
                    <a:gd name="T39" fmla="*/ 0 h 408"/>
                    <a:gd name="T40" fmla="*/ 216 w 263"/>
                    <a:gd name="T41" fmla="*/ 34 h 408"/>
                    <a:gd name="T42" fmla="*/ 263 w 263"/>
                    <a:gd name="T43" fmla="*/ 195 h 408"/>
                    <a:gd name="T44" fmla="*/ 230 w 263"/>
                    <a:gd name="T45" fmla="*/ 195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3" h="408">
                      <a:moveTo>
                        <a:pt x="230" y="195"/>
                      </a:moveTo>
                      <a:cubicBezTo>
                        <a:pt x="187" y="50"/>
                        <a:pt x="187" y="50"/>
                        <a:pt x="187" y="50"/>
                      </a:cubicBezTo>
                      <a:cubicBezTo>
                        <a:pt x="170" y="50"/>
                        <a:pt x="170" y="50"/>
                        <a:pt x="170" y="50"/>
                      </a:cubicBezTo>
                      <a:cubicBezTo>
                        <a:pt x="227" y="247"/>
                        <a:pt x="227" y="247"/>
                        <a:pt x="227" y="247"/>
                      </a:cubicBezTo>
                      <a:cubicBezTo>
                        <a:pt x="173" y="247"/>
                        <a:pt x="173" y="247"/>
                        <a:pt x="173" y="247"/>
                      </a:cubicBezTo>
                      <a:cubicBezTo>
                        <a:pt x="173" y="408"/>
                        <a:pt x="173" y="408"/>
                        <a:pt x="173" y="408"/>
                      </a:cubicBezTo>
                      <a:cubicBezTo>
                        <a:pt x="139" y="408"/>
                        <a:pt x="139" y="408"/>
                        <a:pt x="139" y="408"/>
                      </a:cubicBezTo>
                      <a:cubicBezTo>
                        <a:pt x="139" y="247"/>
                        <a:pt x="139" y="247"/>
                        <a:pt x="139" y="247"/>
                      </a:cubicBezTo>
                      <a:cubicBezTo>
                        <a:pt x="123" y="247"/>
                        <a:pt x="123" y="247"/>
                        <a:pt x="123" y="247"/>
                      </a:cubicBezTo>
                      <a:cubicBezTo>
                        <a:pt x="123" y="408"/>
                        <a:pt x="123" y="408"/>
                        <a:pt x="123" y="408"/>
                      </a:cubicBezTo>
                      <a:cubicBezTo>
                        <a:pt x="89" y="408"/>
                        <a:pt x="89" y="408"/>
                        <a:pt x="89" y="408"/>
                      </a:cubicBezTo>
                      <a:cubicBezTo>
                        <a:pt x="89" y="247"/>
                        <a:pt x="89" y="247"/>
                        <a:pt x="89" y="247"/>
                      </a:cubicBezTo>
                      <a:cubicBezTo>
                        <a:pt x="34" y="247"/>
                        <a:pt x="34" y="247"/>
                        <a:pt x="34" y="247"/>
                      </a:cubicBezTo>
                      <a:cubicBezTo>
                        <a:pt x="93" y="50"/>
                        <a:pt x="93" y="50"/>
                        <a:pt x="93" y="50"/>
                      </a:cubicBezTo>
                      <a:cubicBezTo>
                        <a:pt x="77" y="50"/>
                        <a:pt x="77" y="50"/>
                        <a:pt x="77" y="50"/>
                      </a:cubicBezTo>
                      <a:cubicBezTo>
                        <a:pt x="34" y="195"/>
                        <a:pt x="34" y="195"/>
                        <a:pt x="34" y="195"/>
                      </a:cubicBezTo>
                      <a:cubicBezTo>
                        <a:pt x="0" y="195"/>
                        <a:pt x="0" y="195"/>
                        <a:pt x="0" y="195"/>
                      </a:cubicBezTo>
                      <a:cubicBezTo>
                        <a:pt x="48" y="33"/>
                        <a:pt x="48" y="33"/>
                        <a:pt x="48" y="33"/>
                      </a:cubicBezTo>
                      <a:cubicBezTo>
                        <a:pt x="48" y="33"/>
                        <a:pt x="58" y="0"/>
                        <a:pt x="92" y="0"/>
                      </a:cubicBezTo>
                      <a:cubicBezTo>
                        <a:pt x="170" y="0"/>
                        <a:pt x="170" y="0"/>
                        <a:pt x="170" y="0"/>
                      </a:cubicBezTo>
                      <a:cubicBezTo>
                        <a:pt x="205" y="0"/>
                        <a:pt x="214" y="30"/>
                        <a:pt x="216" y="34"/>
                      </a:cubicBezTo>
                      <a:cubicBezTo>
                        <a:pt x="217" y="38"/>
                        <a:pt x="263" y="195"/>
                        <a:pt x="263" y="195"/>
                      </a:cubicBezTo>
                      <a:lnTo>
                        <a:pt x="230" y="195"/>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77" name="Freeform 47"/>
              <p:cNvSpPr>
                <a:spLocks noEditPoints="1"/>
              </p:cNvSpPr>
              <p:nvPr/>
            </p:nvSpPr>
            <p:spPr bwMode="auto">
              <a:xfrm>
                <a:off x="4610501" y="5541758"/>
                <a:ext cx="136792" cy="300157"/>
              </a:xfrm>
              <a:custGeom>
                <a:avLst/>
                <a:gdLst>
                  <a:gd name="T0" fmla="*/ 153 w 222"/>
                  <a:gd name="T1" fmla="*/ 42 h 536"/>
                  <a:gd name="T2" fmla="*/ 111 w 222"/>
                  <a:gd name="T3" fmla="*/ 85 h 536"/>
                  <a:gd name="T4" fmla="*/ 69 w 222"/>
                  <a:gd name="T5" fmla="*/ 42 h 536"/>
                  <a:gd name="T6" fmla="*/ 111 w 222"/>
                  <a:gd name="T7" fmla="*/ 0 h 536"/>
                  <a:gd name="T8" fmla="*/ 153 w 222"/>
                  <a:gd name="T9" fmla="*/ 42 h 536"/>
                  <a:gd name="T10" fmla="*/ 222 w 222"/>
                  <a:gd name="T11" fmla="*/ 306 h 536"/>
                  <a:gd name="T12" fmla="*/ 188 w 222"/>
                  <a:gd name="T13" fmla="*/ 306 h 536"/>
                  <a:gd name="T14" fmla="*/ 188 w 222"/>
                  <a:gd name="T15" fmla="*/ 161 h 536"/>
                  <a:gd name="T16" fmla="*/ 170 w 222"/>
                  <a:gd name="T17" fmla="*/ 161 h 536"/>
                  <a:gd name="T18" fmla="*/ 170 w 222"/>
                  <a:gd name="T19" fmla="*/ 536 h 536"/>
                  <a:gd name="T20" fmla="*/ 119 w 222"/>
                  <a:gd name="T21" fmla="*/ 536 h 536"/>
                  <a:gd name="T22" fmla="*/ 119 w 222"/>
                  <a:gd name="T23" fmla="*/ 297 h 536"/>
                  <a:gd name="T24" fmla="*/ 102 w 222"/>
                  <a:gd name="T25" fmla="*/ 297 h 536"/>
                  <a:gd name="T26" fmla="*/ 102 w 222"/>
                  <a:gd name="T27" fmla="*/ 536 h 536"/>
                  <a:gd name="T28" fmla="*/ 52 w 222"/>
                  <a:gd name="T29" fmla="*/ 536 h 536"/>
                  <a:gd name="T30" fmla="*/ 52 w 222"/>
                  <a:gd name="T31" fmla="*/ 161 h 536"/>
                  <a:gd name="T32" fmla="*/ 35 w 222"/>
                  <a:gd name="T33" fmla="*/ 161 h 536"/>
                  <a:gd name="T34" fmla="*/ 35 w 222"/>
                  <a:gd name="T35" fmla="*/ 306 h 536"/>
                  <a:gd name="T36" fmla="*/ 0 w 222"/>
                  <a:gd name="T37" fmla="*/ 306 h 536"/>
                  <a:gd name="T38" fmla="*/ 0 w 222"/>
                  <a:gd name="T39" fmla="*/ 152 h 536"/>
                  <a:gd name="T40" fmla="*/ 52 w 222"/>
                  <a:gd name="T41" fmla="*/ 102 h 536"/>
                  <a:gd name="T42" fmla="*/ 170 w 222"/>
                  <a:gd name="T43" fmla="*/ 102 h 536"/>
                  <a:gd name="T44" fmla="*/ 222 w 222"/>
                  <a:gd name="T45" fmla="*/ 153 h 536"/>
                  <a:gd name="T46" fmla="*/ 222 w 222"/>
                  <a:gd name="T47" fmla="*/ 306 h 536"/>
                  <a:gd name="T48" fmla="*/ 205 w 222"/>
                  <a:gd name="T49" fmla="*/ 136 h 536"/>
                  <a:gd name="T50" fmla="*/ 205 w 222"/>
                  <a:gd name="T51" fmla="*/ 136 h 536"/>
                  <a:gd name="T52" fmla="*/ 205 w 222"/>
                  <a:gd name="T53" fmla="*/ 136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536">
                    <a:moveTo>
                      <a:pt x="153" y="42"/>
                    </a:moveTo>
                    <a:cubicBezTo>
                      <a:pt x="153" y="66"/>
                      <a:pt x="134" y="85"/>
                      <a:pt x="111" y="85"/>
                    </a:cubicBezTo>
                    <a:cubicBezTo>
                      <a:pt x="88" y="85"/>
                      <a:pt x="69" y="66"/>
                      <a:pt x="69" y="42"/>
                    </a:cubicBezTo>
                    <a:cubicBezTo>
                      <a:pt x="69" y="19"/>
                      <a:pt x="88" y="0"/>
                      <a:pt x="111" y="0"/>
                    </a:cubicBezTo>
                    <a:cubicBezTo>
                      <a:pt x="134" y="0"/>
                      <a:pt x="153" y="19"/>
                      <a:pt x="153" y="42"/>
                    </a:cubicBezTo>
                    <a:close/>
                    <a:moveTo>
                      <a:pt x="222" y="306"/>
                    </a:moveTo>
                    <a:cubicBezTo>
                      <a:pt x="188" y="306"/>
                      <a:pt x="188" y="306"/>
                      <a:pt x="188" y="306"/>
                    </a:cubicBezTo>
                    <a:cubicBezTo>
                      <a:pt x="188" y="161"/>
                      <a:pt x="188" y="161"/>
                      <a:pt x="188" y="161"/>
                    </a:cubicBezTo>
                    <a:cubicBezTo>
                      <a:pt x="170" y="161"/>
                      <a:pt x="170" y="161"/>
                      <a:pt x="170" y="161"/>
                    </a:cubicBezTo>
                    <a:cubicBezTo>
                      <a:pt x="170" y="536"/>
                      <a:pt x="170" y="536"/>
                      <a:pt x="170" y="536"/>
                    </a:cubicBezTo>
                    <a:cubicBezTo>
                      <a:pt x="119" y="536"/>
                      <a:pt x="119" y="536"/>
                      <a:pt x="119" y="536"/>
                    </a:cubicBezTo>
                    <a:cubicBezTo>
                      <a:pt x="119" y="297"/>
                      <a:pt x="119" y="297"/>
                      <a:pt x="119" y="297"/>
                    </a:cubicBezTo>
                    <a:cubicBezTo>
                      <a:pt x="102" y="297"/>
                      <a:pt x="102" y="297"/>
                      <a:pt x="102" y="297"/>
                    </a:cubicBezTo>
                    <a:cubicBezTo>
                      <a:pt x="102" y="536"/>
                      <a:pt x="102" y="536"/>
                      <a:pt x="102" y="536"/>
                    </a:cubicBezTo>
                    <a:cubicBezTo>
                      <a:pt x="52" y="536"/>
                      <a:pt x="52" y="536"/>
                      <a:pt x="52" y="536"/>
                    </a:cubicBezTo>
                    <a:cubicBezTo>
                      <a:pt x="52" y="161"/>
                      <a:pt x="52" y="161"/>
                      <a:pt x="52" y="161"/>
                    </a:cubicBezTo>
                    <a:cubicBezTo>
                      <a:pt x="35" y="161"/>
                      <a:pt x="35" y="161"/>
                      <a:pt x="35" y="161"/>
                    </a:cubicBezTo>
                    <a:cubicBezTo>
                      <a:pt x="35" y="306"/>
                      <a:pt x="35" y="306"/>
                      <a:pt x="35" y="306"/>
                    </a:cubicBezTo>
                    <a:cubicBezTo>
                      <a:pt x="0" y="306"/>
                      <a:pt x="0" y="306"/>
                      <a:pt x="0" y="306"/>
                    </a:cubicBezTo>
                    <a:cubicBezTo>
                      <a:pt x="0" y="306"/>
                      <a:pt x="0" y="153"/>
                      <a:pt x="0" y="152"/>
                    </a:cubicBezTo>
                    <a:cubicBezTo>
                      <a:pt x="0" y="124"/>
                      <a:pt x="24" y="102"/>
                      <a:pt x="52" y="102"/>
                    </a:cubicBezTo>
                    <a:cubicBezTo>
                      <a:pt x="170" y="102"/>
                      <a:pt x="170" y="102"/>
                      <a:pt x="170" y="102"/>
                    </a:cubicBezTo>
                    <a:cubicBezTo>
                      <a:pt x="198" y="102"/>
                      <a:pt x="222" y="124"/>
                      <a:pt x="222" y="153"/>
                    </a:cubicBezTo>
                    <a:lnTo>
                      <a:pt x="222" y="306"/>
                    </a:lnTo>
                    <a:close/>
                    <a:moveTo>
                      <a:pt x="205" y="136"/>
                    </a:moveTo>
                    <a:cubicBezTo>
                      <a:pt x="205" y="136"/>
                      <a:pt x="205" y="136"/>
                      <a:pt x="205" y="136"/>
                    </a:cubicBezTo>
                    <a:cubicBezTo>
                      <a:pt x="205" y="136"/>
                      <a:pt x="205" y="136"/>
                      <a:pt x="205" y="136"/>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b-NO"/>
              </a:p>
            </p:txBody>
          </p:sp>
          <p:grpSp>
            <p:nvGrpSpPr>
              <p:cNvPr id="78" name="Group 77"/>
              <p:cNvGrpSpPr/>
              <p:nvPr/>
            </p:nvGrpSpPr>
            <p:grpSpPr>
              <a:xfrm>
                <a:off x="4401958" y="5546214"/>
                <a:ext cx="154536" cy="300157"/>
                <a:chOff x="2057400" y="1590675"/>
                <a:chExt cx="990600" cy="1924050"/>
              </a:xfrm>
              <a:grpFill/>
            </p:grpSpPr>
            <p:sp>
              <p:nvSpPr>
                <p:cNvPr id="93" name="Freeform 5"/>
                <p:cNvSpPr>
                  <a:spLocks/>
                </p:cNvSpPr>
                <p:nvPr/>
              </p:nvSpPr>
              <p:spPr bwMode="auto">
                <a:xfrm>
                  <a:off x="2312988" y="2166938"/>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94" name="Line 6"/>
                <p:cNvSpPr>
                  <a:spLocks noChangeShapeType="1"/>
                </p:cNvSpPr>
                <p:nvPr/>
              </p:nvSpPr>
              <p:spPr bwMode="auto">
                <a:xfrm>
                  <a:off x="2312988" y="2166938"/>
                  <a:ext cx="0" cy="0"/>
                </a:xfrm>
                <a:prstGeom prst="line">
                  <a:avLst/>
                </a:prstGeom>
                <a:grpFill/>
                <a:ln w="214313" cap="rnd">
                  <a:noFill/>
                  <a:prstDash val="solid"/>
                  <a:miter lim="800000"/>
                  <a:headEnd/>
                  <a:tailEnd/>
                </a:ln>
                <a:extLst>
                  <a:ext uri="{91240B29-F687-4F45-9708-019B960494DF}">
                    <a14:hiddenLine xmlns:a14="http://schemas.microsoft.com/office/drawing/2010/main" w="214313" cap="rnd">
                      <a:solidFill>
                        <a:prstClr val="black"/>
                      </a:solidFill>
                      <a:prstDash val="solid"/>
                      <a:miter lim="800000"/>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95" name="Freeform 7"/>
                <p:cNvSpPr>
                  <a:spLocks/>
                </p:cNvSpPr>
                <p:nvPr/>
              </p:nvSpPr>
              <p:spPr bwMode="auto">
                <a:xfrm>
                  <a:off x="2132013" y="2155825"/>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96" name="Oval 9"/>
                <p:cNvSpPr>
                  <a:spLocks noChangeArrowheads="1"/>
                </p:cNvSpPr>
                <p:nvPr/>
              </p:nvSpPr>
              <p:spPr bwMode="auto">
                <a:xfrm>
                  <a:off x="2392363" y="1590675"/>
                  <a:ext cx="315913" cy="323850"/>
                </a:xfrm>
                <a:prstGeom prst="ellipse">
                  <a:avLst/>
                </a:pr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97" name="Freeform 10"/>
                <p:cNvSpPr>
                  <a:spLocks/>
                </p:cNvSpPr>
                <p:nvPr/>
              </p:nvSpPr>
              <p:spPr bwMode="auto">
                <a:xfrm>
                  <a:off x="2057400" y="1978025"/>
                  <a:ext cx="990600" cy="1536700"/>
                </a:xfrm>
                <a:custGeom>
                  <a:avLst/>
                  <a:gdLst>
                    <a:gd name="T0" fmla="*/ 230 w 263"/>
                    <a:gd name="T1" fmla="*/ 195 h 408"/>
                    <a:gd name="T2" fmla="*/ 187 w 263"/>
                    <a:gd name="T3" fmla="*/ 50 h 408"/>
                    <a:gd name="T4" fmla="*/ 170 w 263"/>
                    <a:gd name="T5" fmla="*/ 50 h 408"/>
                    <a:gd name="T6" fmla="*/ 227 w 263"/>
                    <a:gd name="T7" fmla="*/ 247 h 408"/>
                    <a:gd name="T8" fmla="*/ 173 w 263"/>
                    <a:gd name="T9" fmla="*/ 247 h 408"/>
                    <a:gd name="T10" fmla="*/ 173 w 263"/>
                    <a:gd name="T11" fmla="*/ 408 h 408"/>
                    <a:gd name="T12" fmla="*/ 139 w 263"/>
                    <a:gd name="T13" fmla="*/ 408 h 408"/>
                    <a:gd name="T14" fmla="*/ 139 w 263"/>
                    <a:gd name="T15" fmla="*/ 247 h 408"/>
                    <a:gd name="T16" fmla="*/ 123 w 263"/>
                    <a:gd name="T17" fmla="*/ 247 h 408"/>
                    <a:gd name="T18" fmla="*/ 123 w 263"/>
                    <a:gd name="T19" fmla="*/ 408 h 408"/>
                    <a:gd name="T20" fmla="*/ 89 w 263"/>
                    <a:gd name="T21" fmla="*/ 408 h 408"/>
                    <a:gd name="T22" fmla="*/ 89 w 263"/>
                    <a:gd name="T23" fmla="*/ 247 h 408"/>
                    <a:gd name="T24" fmla="*/ 34 w 263"/>
                    <a:gd name="T25" fmla="*/ 247 h 408"/>
                    <a:gd name="T26" fmla="*/ 93 w 263"/>
                    <a:gd name="T27" fmla="*/ 50 h 408"/>
                    <a:gd name="T28" fmla="*/ 77 w 263"/>
                    <a:gd name="T29" fmla="*/ 50 h 408"/>
                    <a:gd name="T30" fmla="*/ 34 w 263"/>
                    <a:gd name="T31" fmla="*/ 195 h 408"/>
                    <a:gd name="T32" fmla="*/ 0 w 263"/>
                    <a:gd name="T33" fmla="*/ 195 h 408"/>
                    <a:gd name="T34" fmla="*/ 48 w 263"/>
                    <a:gd name="T35" fmla="*/ 33 h 408"/>
                    <a:gd name="T36" fmla="*/ 92 w 263"/>
                    <a:gd name="T37" fmla="*/ 0 h 408"/>
                    <a:gd name="T38" fmla="*/ 170 w 263"/>
                    <a:gd name="T39" fmla="*/ 0 h 408"/>
                    <a:gd name="T40" fmla="*/ 216 w 263"/>
                    <a:gd name="T41" fmla="*/ 34 h 408"/>
                    <a:gd name="T42" fmla="*/ 263 w 263"/>
                    <a:gd name="T43" fmla="*/ 195 h 408"/>
                    <a:gd name="T44" fmla="*/ 230 w 263"/>
                    <a:gd name="T45" fmla="*/ 195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3" h="408">
                      <a:moveTo>
                        <a:pt x="230" y="195"/>
                      </a:moveTo>
                      <a:cubicBezTo>
                        <a:pt x="187" y="50"/>
                        <a:pt x="187" y="50"/>
                        <a:pt x="187" y="50"/>
                      </a:cubicBezTo>
                      <a:cubicBezTo>
                        <a:pt x="170" y="50"/>
                        <a:pt x="170" y="50"/>
                        <a:pt x="170" y="50"/>
                      </a:cubicBezTo>
                      <a:cubicBezTo>
                        <a:pt x="227" y="247"/>
                        <a:pt x="227" y="247"/>
                        <a:pt x="227" y="247"/>
                      </a:cubicBezTo>
                      <a:cubicBezTo>
                        <a:pt x="173" y="247"/>
                        <a:pt x="173" y="247"/>
                        <a:pt x="173" y="247"/>
                      </a:cubicBezTo>
                      <a:cubicBezTo>
                        <a:pt x="173" y="408"/>
                        <a:pt x="173" y="408"/>
                        <a:pt x="173" y="408"/>
                      </a:cubicBezTo>
                      <a:cubicBezTo>
                        <a:pt x="139" y="408"/>
                        <a:pt x="139" y="408"/>
                        <a:pt x="139" y="408"/>
                      </a:cubicBezTo>
                      <a:cubicBezTo>
                        <a:pt x="139" y="247"/>
                        <a:pt x="139" y="247"/>
                        <a:pt x="139" y="247"/>
                      </a:cubicBezTo>
                      <a:cubicBezTo>
                        <a:pt x="123" y="247"/>
                        <a:pt x="123" y="247"/>
                        <a:pt x="123" y="247"/>
                      </a:cubicBezTo>
                      <a:cubicBezTo>
                        <a:pt x="123" y="408"/>
                        <a:pt x="123" y="408"/>
                        <a:pt x="123" y="408"/>
                      </a:cubicBezTo>
                      <a:cubicBezTo>
                        <a:pt x="89" y="408"/>
                        <a:pt x="89" y="408"/>
                        <a:pt x="89" y="408"/>
                      </a:cubicBezTo>
                      <a:cubicBezTo>
                        <a:pt x="89" y="247"/>
                        <a:pt x="89" y="247"/>
                        <a:pt x="89" y="247"/>
                      </a:cubicBezTo>
                      <a:cubicBezTo>
                        <a:pt x="34" y="247"/>
                        <a:pt x="34" y="247"/>
                        <a:pt x="34" y="247"/>
                      </a:cubicBezTo>
                      <a:cubicBezTo>
                        <a:pt x="93" y="50"/>
                        <a:pt x="93" y="50"/>
                        <a:pt x="93" y="50"/>
                      </a:cubicBezTo>
                      <a:cubicBezTo>
                        <a:pt x="77" y="50"/>
                        <a:pt x="77" y="50"/>
                        <a:pt x="77" y="50"/>
                      </a:cubicBezTo>
                      <a:cubicBezTo>
                        <a:pt x="34" y="195"/>
                        <a:pt x="34" y="195"/>
                        <a:pt x="34" y="195"/>
                      </a:cubicBezTo>
                      <a:cubicBezTo>
                        <a:pt x="0" y="195"/>
                        <a:pt x="0" y="195"/>
                        <a:pt x="0" y="195"/>
                      </a:cubicBezTo>
                      <a:cubicBezTo>
                        <a:pt x="48" y="33"/>
                        <a:pt x="48" y="33"/>
                        <a:pt x="48" y="33"/>
                      </a:cubicBezTo>
                      <a:cubicBezTo>
                        <a:pt x="48" y="33"/>
                        <a:pt x="58" y="0"/>
                        <a:pt x="92" y="0"/>
                      </a:cubicBezTo>
                      <a:cubicBezTo>
                        <a:pt x="170" y="0"/>
                        <a:pt x="170" y="0"/>
                        <a:pt x="170" y="0"/>
                      </a:cubicBezTo>
                      <a:cubicBezTo>
                        <a:pt x="205" y="0"/>
                        <a:pt x="214" y="30"/>
                        <a:pt x="216" y="34"/>
                      </a:cubicBezTo>
                      <a:cubicBezTo>
                        <a:pt x="217" y="38"/>
                        <a:pt x="263" y="195"/>
                        <a:pt x="263" y="195"/>
                      </a:cubicBezTo>
                      <a:lnTo>
                        <a:pt x="230" y="195"/>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79" name="Freeform 47"/>
              <p:cNvSpPr>
                <a:spLocks noEditPoints="1"/>
              </p:cNvSpPr>
              <p:nvPr/>
            </p:nvSpPr>
            <p:spPr bwMode="auto">
              <a:xfrm>
                <a:off x="4207473" y="5548822"/>
                <a:ext cx="136792" cy="300157"/>
              </a:xfrm>
              <a:custGeom>
                <a:avLst/>
                <a:gdLst>
                  <a:gd name="T0" fmla="*/ 153 w 222"/>
                  <a:gd name="T1" fmla="*/ 42 h 536"/>
                  <a:gd name="T2" fmla="*/ 111 w 222"/>
                  <a:gd name="T3" fmla="*/ 85 h 536"/>
                  <a:gd name="T4" fmla="*/ 69 w 222"/>
                  <a:gd name="T5" fmla="*/ 42 h 536"/>
                  <a:gd name="T6" fmla="*/ 111 w 222"/>
                  <a:gd name="T7" fmla="*/ 0 h 536"/>
                  <a:gd name="T8" fmla="*/ 153 w 222"/>
                  <a:gd name="T9" fmla="*/ 42 h 536"/>
                  <a:gd name="T10" fmla="*/ 222 w 222"/>
                  <a:gd name="T11" fmla="*/ 306 h 536"/>
                  <a:gd name="T12" fmla="*/ 188 w 222"/>
                  <a:gd name="T13" fmla="*/ 306 h 536"/>
                  <a:gd name="T14" fmla="*/ 188 w 222"/>
                  <a:gd name="T15" fmla="*/ 161 h 536"/>
                  <a:gd name="T16" fmla="*/ 170 w 222"/>
                  <a:gd name="T17" fmla="*/ 161 h 536"/>
                  <a:gd name="T18" fmla="*/ 170 w 222"/>
                  <a:gd name="T19" fmla="*/ 536 h 536"/>
                  <a:gd name="T20" fmla="*/ 119 w 222"/>
                  <a:gd name="T21" fmla="*/ 536 h 536"/>
                  <a:gd name="T22" fmla="*/ 119 w 222"/>
                  <a:gd name="T23" fmla="*/ 297 h 536"/>
                  <a:gd name="T24" fmla="*/ 102 w 222"/>
                  <a:gd name="T25" fmla="*/ 297 h 536"/>
                  <a:gd name="T26" fmla="*/ 102 w 222"/>
                  <a:gd name="T27" fmla="*/ 536 h 536"/>
                  <a:gd name="T28" fmla="*/ 52 w 222"/>
                  <a:gd name="T29" fmla="*/ 536 h 536"/>
                  <a:gd name="T30" fmla="*/ 52 w 222"/>
                  <a:gd name="T31" fmla="*/ 161 h 536"/>
                  <a:gd name="T32" fmla="*/ 35 w 222"/>
                  <a:gd name="T33" fmla="*/ 161 h 536"/>
                  <a:gd name="T34" fmla="*/ 35 w 222"/>
                  <a:gd name="T35" fmla="*/ 306 h 536"/>
                  <a:gd name="T36" fmla="*/ 0 w 222"/>
                  <a:gd name="T37" fmla="*/ 306 h 536"/>
                  <a:gd name="T38" fmla="*/ 0 w 222"/>
                  <a:gd name="T39" fmla="*/ 152 h 536"/>
                  <a:gd name="T40" fmla="*/ 52 w 222"/>
                  <a:gd name="T41" fmla="*/ 102 h 536"/>
                  <a:gd name="T42" fmla="*/ 170 w 222"/>
                  <a:gd name="T43" fmla="*/ 102 h 536"/>
                  <a:gd name="T44" fmla="*/ 222 w 222"/>
                  <a:gd name="T45" fmla="*/ 153 h 536"/>
                  <a:gd name="T46" fmla="*/ 222 w 222"/>
                  <a:gd name="T47" fmla="*/ 306 h 536"/>
                  <a:gd name="T48" fmla="*/ 205 w 222"/>
                  <a:gd name="T49" fmla="*/ 136 h 536"/>
                  <a:gd name="T50" fmla="*/ 205 w 222"/>
                  <a:gd name="T51" fmla="*/ 136 h 536"/>
                  <a:gd name="T52" fmla="*/ 205 w 222"/>
                  <a:gd name="T53" fmla="*/ 136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536">
                    <a:moveTo>
                      <a:pt x="153" y="42"/>
                    </a:moveTo>
                    <a:cubicBezTo>
                      <a:pt x="153" y="66"/>
                      <a:pt x="134" y="85"/>
                      <a:pt x="111" y="85"/>
                    </a:cubicBezTo>
                    <a:cubicBezTo>
                      <a:pt x="88" y="85"/>
                      <a:pt x="69" y="66"/>
                      <a:pt x="69" y="42"/>
                    </a:cubicBezTo>
                    <a:cubicBezTo>
                      <a:pt x="69" y="19"/>
                      <a:pt x="88" y="0"/>
                      <a:pt x="111" y="0"/>
                    </a:cubicBezTo>
                    <a:cubicBezTo>
                      <a:pt x="134" y="0"/>
                      <a:pt x="153" y="19"/>
                      <a:pt x="153" y="42"/>
                    </a:cubicBezTo>
                    <a:close/>
                    <a:moveTo>
                      <a:pt x="222" y="306"/>
                    </a:moveTo>
                    <a:cubicBezTo>
                      <a:pt x="188" y="306"/>
                      <a:pt x="188" y="306"/>
                      <a:pt x="188" y="306"/>
                    </a:cubicBezTo>
                    <a:cubicBezTo>
                      <a:pt x="188" y="161"/>
                      <a:pt x="188" y="161"/>
                      <a:pt x="188" y="161"/>
                    </a:cubicBezTo>
                    <a:cubicBezTo>
                      <a:pt x="170" y="161"/>
                      <a:pt x="170" y="161"/>
                      <a:pt x="170" y="161"/>
                    </a:cubicBezTo>
                    <a:cubicBezTo>
                      <a:pt x="170" y="536"/>
                      <a:pt x="170" y="536"/>
                      <a:pt x="170" y="536"/>
                    </a:cubicBezTo>
                    <a:cubicBezTo>
                      <a:pt x="119" y="536"/>
                      <a:pt x="119" y="536"/>
                      <a:pt x="119" y="536"/>
                    </a:cubicBezTo>
                    <a:cubicBezTo>
                      <a:pt x="119" y="297"/>
                      <a:pt x="119" y="297"/>
                      <a:pt x="119" y="297"/>
                    </a:cubicBezTo>
                    <a:cubicBezTo>
                      <a:pt x="102" y="297"/>
                      <a:pt x="102" y="297"/>
                      <a:pt x="102" y="297"/>
                    </a:cubicBezTo>
                    <a:cubicBezTo>
                      <a:pt x="102" y="536"/>
                      <a:pt x="102" y="536"/>
                      <a:pt x="102" y="536"/>
                    </a:cubicBezTo>
                    <a:cubicBezTo>
                      <a:pt x="52" y="536"/>
                      <a:pt x="52" y="536"/>
                      <a:pt x="52" y="536"/>
                    </a:cubicBezTo>
                    <a:cubicBezTo>
                      <a:pt x="52" y="161"/>
                      <a:pt x="52" y="161"/>
                      <a:pt x="52" y="161"/>
                    </a:cubicBezTo>
                    <a:cubicBezTo>
                      <a:pt x="35" y="161"/>
                      <a:pt x="35" y="161"/>
                      <a:pt x="35" y="161"/>
                    </a:cubicBezTo>
                    <a:cubicBezTo>
                      <a:pt x="35" y="306"/>
                      <a:pt x="35" y="306"/>
                      <a:pt x="35" y="306"/>
                    </a:cubicBezTo>
                    <a:cubicBezTo>
                      <a:pt x="0" y="306"/>
                      <a:pt x="0" y="306"/>
                      <a:pt x="0" y="306"/>
                    </a:cubicBezTo>
                    <a:cubicBezTo>
                      <a:pt x="0" y="306"/>
                      <a:pt x="0" y="153"/>
                      <a:pt x="0" y="152"/>
                    </a:cubicBezTo>
                    <a:cubicBezTo>
                      <a:pt x="0" y="124"/>
                      <a:pt x="24" y="102"/>
                      <a:pt x="52" y="102"/>
                    </a:cubicBezTo>
                    <a:cubicBezTo>
                      <a:pt x="170" y="102"/>
                      <a:pt x="170" y="102"/>
                      <a:pt x="170" y="102"/>
                    </a:cubicBezTo>
                    <a:cubicBezTo>
                      <a:pt x="198" y="102"/>
                      <a:pt x="222" y="124"/>
                      <a:pt x="222" y="153"/>
                    </a:cubicBezTo>
                    <a:lnTo>
                      <a:pt x="222" y="306"/>
                    </a:lnTo>
                    <a:close/>
                    <a:moveTo>
                      <a:pt x="205" y="136"/>
                    </a:moveTo>
                    <a:cubicBezTo>
                      <a:pt x="205" y="136"/>
                      <a:pt x="205" y="136"/>
                      <a:pt x="205" y="136"/>
                    </a:cubicBezTo>
                    <a:cubicBezTo>
                      <a:pt x="205" y="136"/>
                      <a:pt x="205" y="136"/>
                      <a:pt x="205" y="136"/>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b-NO"/>
              </a:p>
            </p:txBody>
          </p:sp>
          <p:grpSp>
            <p:nvGrpSpPr>
              <p:cNvPr id="80" name="Group 79"/>
              <p:cNvGrpSpPr/>
              <p:nvPr/>
            </p:nvGrpSpPr>
            <p:grpSpPr>
              <a:xfrm>
                <a:off x="3990451" y="5548821"/>
                <a:ext cx="154536" cy="300157"/>
                <a:chOff x="2057400" y="1590675"/>
                <a:chExt cx="990600" cy="1924050"/>
              </a:xfrm>
              <a:grpFill/>
            </p:grpSpPr>
            <p:sp>
              <p:nvSpPr>
                <p:cNvPr id="88" name="Freeform 5"/>
                <p:cNvSpPr>
                  <a:spLocks/>
                </p:cNvSpPr>
                <p:nvPr/>
              </p:nvSpPr>
              <p:spPr bwMode="auto">
                <a:xfrm>
                  <a:off x="2312988" y="2166938"/>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89" name="Line 6"/>
                <p:cNvSpPr>
                  <a:spLocks noChangeShapeType="1"/>
                </p:cNvSpPr>
                <p:nvPr/>
              </p:nvSpPr>
              <p:spPr bwMode="auto">
                <a:xfrm>
                  <a:off x="2312988" y="2166938"/>
                  <a:ext cx="0" cy="0"/>
                </a:xfrm>
                <a:prstGeom prst="line">
                  <a:avLst/>
                </a:prstGeom>
                <a:grpFill/>
                <a:ln w="214313" cap="rnd">
                  <a:noFill/>
                  <a:prstDash val="solid"/>
                  <a:miter lim="800000"/>
                  <a:headEnd/>
                  <a:tailEnd/>
                </a:ln>
                <a:extLst>
                  <a:ext uri="{91240B29-F687-4F45-9708-019B960494DF}">
                    <a14:hiddenLine xmlns:a14="http://schemas.microsoft.com/office/drawing/2010/main" w="214313" cap="rnd">
                      <a:solidFill>
                        <a:prstClr val="black"/>
                      </a:solidFill>
                      <a:prstDash val="solid"/>
                      <a:miter lim="800000"/>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90" name="Freeform 7"/>
                <p:cNvSpPr>
                  <a:spLocks/>
                </p:cNvSpPr>
                <p:nvPr/>
              </p:nvSpPr>
              <p:spPr bwMode="auto">
                <a:xfrm>
                  <a:off x="2132013" y="2155825"/>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91" name="Oval 9"/>
                <p:cNvSpPr>
                  <a:spLocks noChangeArrowheads="1"/>
                </p:cNvSpPr>
                <p:nvPr/>
              </p:nvSpPr>
              <p:spPr bwMode="auto">
                <a:xfrm>
                  <a:off x="2392363" y="1590675"/>
                  <a:ext cx="315913" cy="323850"/>
                </a:xfrm>
                <a:prstGeom prst="ellipse">
                  <a:avLst/>
                </a:pr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92" name="Freeform 10"/>
                <p:cNvSpPr>
                  <a:spLocks/>
                </p:cNvSpPr>
                <p:nvPr/>
              </p:nvSpPr>
              <p:spPr bwMode="auto">
                <a:xfrm>
                  <a:off x="2057400" y="1978025"/>
                  <a:ext cx="990600" cy="1536700"/>
                </a:xfrm>
                <a:custGeom>
                  <a:avLst/>
                  <a:gdLst>
                    <a:gd name="T0" fmla="*/ 230 w 263"/>
                    <a:gd name="T1" fmla="*/ 195 h 408"/>
                    <a:gd name="T2" fmla="*/ 187 w 263"/>
                    <a:gd name="T3" fmla="*/ 50 h 408"/>
                    <a:gd name="T4" fmla="*/ 170 w 263"/>
                    <a:gd name="T5" fmla="*/ 50 h 408"/>
                    <a:gd name="T6" fmla="*/ 227 w 263"/>
                    <a:gd name="T7" fmla="*/ 247 h 408"/>
                    <a:gd name="T8" fmla="*/ 173 w 263"/>
                    <a:gd name="T9" fmla="*/ 247 h 408"/>
                    <a:gd name="T10" fmla="*/ 173 w 263"/>
                    <a:gd name="T11" fmla="*/ 408 h 408"/>
                    <a:gd name="T12" fmla="*/ 139 w 263"/>
                    <a:gd name="T13" fmla="*/ 408 h 408"/>
                    <a:gd name="T14" fmla="*/ 139 w 263"/>
                    <a:gd name="T15" fmla="*/ 247 h 408"/>
                    <a:gd name="T16" fmla="*/ 123 w 263"/>
                    <a:gd name="T17" fmla="*/ 247 h 408"/>
                    <a:gd name="T18" fmla="*/ 123 w 263"/>
                    <a:gd name="T19" fmla="*/ 408 h 408"/>
                    <a:gd name="T20" fmla="*/ 89 w 263"/>
                    <a:gd name="T21" fmla="*/ 408 h 408"/>
                    <a:gd name="T22" fmla="*/ 89 w 263"/>
                    <a:gd name="T23" fmla="*/ 247 h 408"/>
                    <a:gd name="T24" fmla="*/ 34 w 263"/>
                    <a:gd name="T25" fmla="*/ 247 h 408"/>
                    <a:gd name="T26" fmla="*/ 93 w 263"/>
                    <a:gd name="T27" fmla="*/ 50 h 408"/>
                    <a:gd name="T28" fmla="*/ 77 w 263"/>
                    <a:gd name="T29" fmla="*/ 50 h 408"/>
                    <a:gd name="T30" fmla="*/ 34 w 263"/>
                    <a:gd name="T31" fmla="*/ 195 h 408"/>
                    <a:gd name="T32" fmla="*/ 0 w 263"/>
                    <a:gd name="T33" fmla="*/ 195 h 408"/>
                    <a:gd name="T34" fmla="*/ 48 w 263"/>
                    <a:gd name="T35" fmla="*/ 33 h 408"/>
                    <a:gd name="T36" fmla="*/ 92 w 263"/>
                    <a:gd name="T37" fmla="*/ 0 h 408"/>
                    <a:gd name="T38" fmla="*/ 170 w 263"/>
                    <a:gd name="T39" fmla="*/ 0 h 408"/>
                    <a:gd name="T40" fmla="*/ 216 w 263"/>
                    <a:gd name="T41" fmla="*/ 34 h 408"/>
                    <a:gd name="T42" fmla="*/ 263 w 263"/>
                    <a:gd name="T43" fmla="*/ 195 h 408"/>
                    <a:gd name="T44" fmla="*/ 230 w 263"/>
                    <a:gd name="T45" fmla="*/ 195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3" h="408">
                      <a:moveTo>
                        <a:pt x="230" y="195"/>
                      </a:moveTo>
                      <a:cubicBezTo>
                        <a:pt x="187" y="50"/>
                        <a:pt x="187" y="50"/>
                        <a:pt x="187" y="50"/>
                      </a:cubicBezTo>
                      <a:cubicBezTo>
                        <a:pt x="170" y="50"/>
                        <a:pt x="170" y="50"/>
                        <a:pt x="170" y="50"/>
                      </a:cubicBezTo>
                      <a:cubicBezTo>
                        <a:pt x="227" y="247"/>
                        <a:pt x="227" y="247"/>
                        <a:pt x="227" y="247"/>
                      </a:cubicBezTo>
                      <a:cubicBezTo>
                        <a:pt x="173" y="247"/>
                        <a:pt x="173" y="247"/>
                        <a:pt x="173" y="247"/>
                      </a:cubicBezTo>
                      <a:cubicBezTo>
                        <a:pt x="173" y="408"/>
                        <a:pt x="173" y="408"/>
                        <a:pt x="173" y="408"/>
                      </a:cubicBezTo>
                      <a:cubicBezTo>
                        <a:pt x="139" y="408"/>
                        <a:pt x="139" y="408"/>
                        <a:pt x="139" y="408"/>
                      </a:cubicBezTo>
                      <a:cubicBezTo>
                        <a:pt x="139" y="247"/>
                        <a:pt x="139" y="247"/>
                        <a:pt x="139" y="247"/>
                      </a:cubicBezTo>
                      <a:cubicBezTo>
                        <a:pt x="123" y="247"/>
                        <a:pt x="123" y="247"/>
                        <a:pt x="123" y="247"/>
                      </a:cubicBezTo>
                      <a:cubicBezTo>
                        <a:pt x="123" y="408"/>
                        <a:pt x="123" y="408"/>
                        <a:pt x="123" y="408"/>
                      </a:cubicBezTo>
                      <a:cubicBezTo>
                        <a:pt x="89" y="408"/>
                        <a:pt x="89" y="408"/>
                        <a:pt x="89" y="408"/>
                      </a:cubicBezTo>
                      <a:cubicBezTo>
                        <a:pt x="89" y="247"/>
                        <a:pt x="89" y="247"/>
                        <a:pt x="89" y="247"/>
                      </a:cubicBezTo>
                      <a:cubicBezTo>
                        <a:pt x="34" y="247"/>
                        <a:pt x="34" y="247"/>
                        <a:pt x="34" y="247"/>
                      </a:cubicBezTo>
                      <a:cubicBezTo>
                        <a:pt x="93" y="50"/>
                        <a:pt x="93" y="50"/>
                        <a:pt x="93" y="50"/>
                      </a:cubicBezTo>
                      <a:cubicBezTo>
                        <a:pt x="77" y="50"/>
                        <a:pt x="77" y="50"/>
                        <a:pt x="77" y="50"/>
                      </a:cubicBezTo>
                      <a:cubicBezTo>
                        <a:pt x="34" y="195"/>
                        <a:pt x="34" y="195"/>
                        <a:pt x="34" y="195"/>
                      </a:cubicBezTo>
                      <a:cubicBezTo>
                        <a:pt x="0" y="195"/>
                        <a:pt x="0" y="195"/>
                        <a:pt x="0" y="195"/>
                      </a:cubicBezTo>
                      <a:cubicBezTo>
                        <a:pt x="48" y="33"/>
                        <a:pt x="48" y="33"/>
                        <a:pt x="48" y="33"/>
                      </a:cubicBezTo>
                      <a:cubicBezTo>
                        <a:pt x="48" y="33"/>
                        <a:pt x="58" y="0"/>
                        <a:pt x="92" y="0"/>
                      </a:cubicBezTo>
                      <a:cubicBezTo>
                        <a:pt x="170" y="0"/>
                        <a:pt x="170" y="0"/>
                        <a:pt x="170" y="0"/>
                      </a:cubicBezTo>
                      <a:cubicBezTo>
                        <a:pt x="205" y="0"/>
                        <a:pt x="214" y="30"/>
                        <a:pt x="216" y="34"/>
                      </a:cubicBezTo>
                      <a:cubicBezTo>
                        <a:pt x="217" y="38"/>
                        <a:pt x="263" y="195"/>
                        <a:pt x="263" y="195"/>
                      </a:cubicBezTo>
                      <a:lnTo>
                        <a:pt x="230" y="195"/>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grpSp>
        <p:grpSp>
          <p:nvGrpSpPr>
            <p:cNvPr id="73" name="Group 72"/>
            <p:cNvGrpSpPr/>
            <p:nvPr/>
          </p:nvGrpSpPr>
          <p:grpSpPr>
            <a:xfrm>
              <a:off x="3332387" y="5315455"/>
              <a:ext cx="1569120" cy="308217"/>
              <a:chOff x="3588139" y="5335428"/>
              <a:chExt cx="1569120" cy="308217"/>
            </a:xfrm>
          </p:grpSpPr>
          <p:sp>
            <p:nvSpPr>
              <p:cNvPr id="13" name="Freeform 47"/>
              <p:cNvSpPr>
                <a:spLocks noEditPoints="1"/>
              </p:cNvSpPr>
              <p:nvPr/>
            </p:nvSpPr>
            <p:spPr bwMode="auto">
              <a:xfrm>
                <a:off x="4614328" y="5335428"/>
                <a:ext cx="136792" cy="300157"/>
              </a:xfrm>
              <a:custGeom>
                <a:avLst/>
                <a:gdLst>
                  <a:gd name="T0" fmla="*/ 153 w 222"/>
                  <a:gd name="T1" fmla="*/ 42 h 536"/>
                  <a:gd name="T2" fmla="*/ 111 w 222"/>
                  <a:gd name="T3" fmla="*/ 85 h 536"/>
                  <a:gd name="T4" fmla="*/ 69 w 222"/>
                  <a:gd name="T5" fmla="*/ 42 h 536"/>
                  <a:gd name="T6" fmla="*/ 111 w 222"/>
                  <a:gd name="T7" fmla="*/ 0 h 536"/>
                  <a:gd name="T8" fmla="*/ 153 w 222"/>
                  <a:gd name="T9" fmla="*/ 42 h 536"/>
                  <a:gd name="T10" fmla="*/ 222 w 222"/>
                  <a:gd name="T11" fmla="*/ 306 h 536"/>
                  <a:gd name="T12" fmla="*/ 188 w 222"/>
                  <a:gd name="T13" fmla="*/ 306 h 536"/>
                  <a:gd name="T14" fmla="*/ 188 w 222"/>
                  <a:gd name="T15" fmla="*/ 161 h 536"/>
                  <a:gd name="T16" fmla="*/ 170 w 222"/>
                  <a:gd name="T17" fmla="*/ 161 h 536"/>
                  <a:gd name="T18" fmla="*/ 170 w 222"/>
                  <a:gd name="T19" fmla="*/ 536 h 536"/>
                  <a:gd name="T20" fmla="*/ 119 w 222"/>
                  <a:gd name="T21" fmla="*/ 536 h 536"/>
                  <a:gd name="T22" fmla="*/ 119 w 222"/>
                  <a:gd name="T23" fmla="*/ 297 h 536"/>
                  <a:gd name="T24" fmla="*/ 102 w 222"/>
                  <a:gd name="T25" fmla="*/ 297 h 536"/>
                  <a:gd name="T26" fmla="*/ 102 w 222"/>
                  <a:gd name="T27" fmla="*/ 536 h 536"/>
                  <a:gd name="T28" fmla="*/ 52 w 222"/>
                  <a:gd name="T29" fmla="*/ 536 h 536"/>
                  <a:gd name="T30" fmla="*/ 52 w 222"/>
                  <a:gd name="T31" fmla="*/ 161 h 536"/>
                  <a:gd name="T32" fmla="*/ 35 w 222"/>
                  <a:gd name="T33" fmla="*/ 161 h 536"/>
                  <a:gd name="T34" fmla="*/ 35 w 222"/>
                  <a:gd name="T35" fmla="*/ 306 h 536"/>
                  <a:gd name="T36" fmla="*/ 0 w 222"/>
                  <a:gd name="T37" fmla="*/ 306 h 536"/>
                  <a:gd name="T38" fmla="*/ 0 w 222"/>
                  <a:gd name="T39" fmla="*/ 152 h 536"/>
                  <a:gd name="T40" fmla="*/ 52 w 222"/>
                  <a:gd name="T41" fmla="*/ 102 h 536"/>
                  <a:gd name="T42" fmla="*/ 170 w 222"/>
                  <a:gd name="T43" fmla="*/ 102 h 536"/>
                  <a:gd name="T44" fmla="*/ 222 w 222"/>
                  <a:gd name="T45" fmla="*/ 153 h 536"/>
                  <a:gd name="T46" fmla="*/ 222 w 222"/>
                  <a:gd name="T47" fmla="*/ 306 h 536"/>
                  <a:gd name="T48" fmla="*/ 205 w 222"/>
                  <a:gd name="T49" fmla="*/ 136 h 536"/>
                  <a:gd name="T50" fmla="*/ 205 w 222"/>
                  <a:gd name="T51" fmla="*/ 136 h 536"/>
                  <a:gd name="T52" fmla="*/ 205 w 222"/>
                  <a:gd name="T53" fmla="*/ 136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536">
                    <a:moveTo>
                      <a:pt x="153" y="42"/>
                    </a:moveTo>
                    <a:cubicBezTo>
                      <a:pt x="153" y="66"/>
                      <a:pt x="134" y="85"/>
                      <a:pt x="111" y="85"/>
                    </a:cubicBezTo>
                    <a:cubicBezTo>
                      <a:pt x="88" y="85"/>
                      <a:pt x="69" y="66"/>
                      <a:pt x="69" y="42"/>
                    </a:cubicBezTo>
                    <a:cubicBezTo>
                      <a:pt x="69" y="19"/>
                      <a:pt x="88" y="0"/>
                      <a:pt x="111" y="0"/>
                    </a:cubicBezTo>
                    <a:cubicBezTo>
                      <a:pt x="134" y="0"/>
                      <a:pt x="153" y="19"/>
                      <a:pt x="153" y="42"/>
                    </a:cubicBezTo>
                    <a:close/>
                    <a:moveTo>
                      <a:pt x="222" y="306"/>
                    </a:moveTo>
                    <a:cubicBezTo>
                      <a:pt x="188" y="306"/>
                      <a:pt x="188" y="306"/>
                      <a:pt x="188" y="306"/>
                    </a:cubicBezTo>
                    <a:cubicBezTo>
                      <a:pt x="188" y="161"/>
                      <a:pt x="188" y="161"/>
                      <a:pt x="188" y="161"/>
                    </a:cubicBezTo>
                    <a:cubicBezTo>
                      <a:pt x="170" y="161"/>
                      <a:pt x="170" y="161"/>
                      <a:pt x="170" y="161"/>
                    </a:cubicBezTo>
                    <a:cubicBezTo>
                      <a:pt x="170" y="536"/>
                      <a:pt x="170" y="536"/>
                      <a:pt x="170" y="536"/>
                    </a:cubicBezTo>
                    <a:cubicBezTo>
                      <a:pt x="119" y="536"/>
                      <a:pt x="119" y="536"/>
                      <a:pt x="119" y="536"/>
                    </a:cubicBezTo>
                    <a:cubicBezTo>
                      <a:pt x="119" y="297"/>
                      <a:pt x="119" y="297"/>
                      <a:pt x="119" y="297"/>
                    </a:cubicBezTo>
                    <a:cubicBezTo>
                      <a:pt x="102" y="297"/>
                      <a:pt x="102" y="297"/>
                      <a:pt x="102" y="297"/>
                    </a:cubicBezTo>
                    <a:cubicBezTo>
                      <a:pt x="102" y="536"/>
                      <a:pt x="102" y="536"/>
                      <a:pt x="102" y="536"/>
                    </a:cubicBezTo>
                    <a:cubicBezTo>
                      <a:pt x="52" y="536"/>
                      <a:pt x="52" y="536"/>
                      <a:pt x="52" y="536"/>
                    </a:cubicBezTo>
                    <a:cubicBezTo>
                      <a:pt x="52" y="161"/>
                      <a:pt x="52" y="161"/>
                      <a:pt x="52" y="161"/>
                    </a:cubicBezTo>
                    <a:cubicBezTo>
                      <a:pt x="35" y="161"/>
                      <a:pt x="35" y="161"/>
                      <a:pt x="35" y="161"/>
                    </a:cubicBezTo>
                    <a:cubicBezTo>
                      <a:pt x="35" y="306"/>
                      <a:pt x="35" y="306"/>
                      <a:pt x="35" y="306"/>
                    </a:cubicBezTo>
                    <a:cubicBezTo>
                      <a:pt x="0" y="306"/>
                      <a:pt x="0" y="306"/>
                      <a:pt x="0" y="306"/>
                    </a:cubicBezTo>
                    <a:cubicBezTo>
                      <a:pt x="0" y="306"/>
                      <a:pt x="0" y="153"/>
                      <a:pt x="0" y="152"/>
                    </a:cubicBezTo>
                    <a:cubicBezTo>
                      <a:pt x="0" y="124"/>
                      <a:pt x="24" y="102"/>
                      <a:pt x="52" y="102"/>
                    </a:cubicBezTo>
                    <a:cubicBezTo>
                      <a:pt x="170" y="102"/>
                      <a:pt x="170" y="102"/>
                      <a:pt x="170" y="102"/>
                    </a:cubicBezTo>
                    <a:cubicBezTo>
                      <a:pt x="198" y="102"/>
                      <a:pt x="222" y="124"/>
                      <a:pt x="222" y="153"/>
                    </a:cubicBezTo>
                    <a:lnTo>
                      <a:pt x="222" y="306"/>
                    </a:lnTo>
                    <a:close/>
                    <a:moveTo>
                      <a:pt x="205" y="136"/>
                    </a:moveTo>
                    <a:cubicBezTo>
                      <a:pt x="205" y="136"/>
                      <a:pt x="205" y="136"/>
                      <a:pt x="205" y="136"/>
                    </a:cubicBezTo>
                    <a:cubicBezTo>
                      <a:pt x="205" y="136"/>
                      <a:pt x="205" y="136"/>
                      <a:pt x="205" y="136"/>
                    </a:cubicBezTo>
                    <a:close/>
                  </a:path>
                </a:pathLst>
              </a:custGeom>
              <a:solidFill>
                <a:schemeClr val="accent6">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nb-NO"/>
              </a:p>
            </p:txBody>
          </p:sp>
          <p:grpSp>
            <p:nvGrpSpPr>
              <p:cNvPr id="23" name="Group 22"/>
              <p:cNvGrpSpPr/>
              <p:nvPr/>
            </p:nvGrpSpPr>
            <p:grpSpPr>
              <a:xfrm>
                <a:off x="4404776" y="5339815"/>
                <a:ext cx="154536" cy="300157"/>
                <a:chOff x="2057400" y="1590675"/>
                <a:chExt cx="990600" cy="1924050"/>
              </a:xfrm>
            </p:grpSpPr>
            <p:sp>
              <p:nvSpPr>
                <p:cNvPr id="16" name="Freeform 5"/>
                <p:cNvSpPr>
                  <a:spLocks/>
                </p:cNvSpPr>
                <p:nvPr/>
              </p:nvSpPr>
              <p:spPr bwMode="auto">
                <a:xfrm>
                  <a:off x="2312988" y="2166938"/>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FFFFFF"/>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7" name="Line 6"/>
                <p:cNvSpPr>
                  <a:spLocks noChangeShapeType="1"/>
                </p:cNvSpPr>
                <p:nvPr/>
              </p:nvSpPr>
              <p:spPr bwMode="auto">
                <a:xfrm>
                  <a:off x="2312988" y="2166938"/>
                  <a:ext cx="0" cy="0"/>
                </a:xfrm>
                <a:prstGeom prst="line">
                  <a:avLst/>
                </a:prstGeom>
                <a:noFill/>
                <a:ln w="214313" cap="rnd">
                  <a:noFill/>
                  <a:prstDash val="solid"/>
                  <a:miter lim="800000"/>
                  <a:headEnd/>
                  <a:tailEnd/>
                </a:ln>
                <a:extLst>
                  <a:ext uri="{909E8E84-426E-40DD-AFC4-6F175D3DCCD1}">
                    <a14:hiddenFill xmlns:a14="http://schemas.microsoft.com/office/drawing/2010/main">
                      <a:noFill/>
                    </a14:hiddenFill>
                  </a:ext>
                  <a:ext uri="{91240B29-F687-4F45-9708-019B960494DF}">
                    <a14:hiddenLine xmlns:a14="http://schemas.microsoft.com/office/drawing/2010/main" w="214313" cap="rnd">
                      <a:solidFill>
                        <a:prstClr val="black"/>
                      </a:solidFill>
                      <a:prstDash val="solid"/>
                      <a:miter lim="800000"/>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8" name="Freeform 7"/>
                <p:cNvSpPr>
                  <a:spLocks/>
                </p:cNvSpPr>
                <p:nvPr/>
              </p:nvSpPr>
              <p:spPr bwMode="auto">
                <a:xfrm>
                  <a:off x="2132013" y="2155825"/>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FFFFFF"/>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1" name="Oval 9"/>
                <p:cNvSpPr>
                  <a:spLocks noChangeArrowheads="1"/>
                </p:cNvSpPr>
                <p:nvPr/>
              </p:nvSpPr>
              <p:spPr bwMode="auto">
                <a:xfrm>
                  <a:off x="2392363" y="1590675"/>
                  <a:ext cx="315913" cy="323850"/>
                </a:xfrm>
                <a:prstGeom prst="ellipse">
                  <a:avLst/>
                </a:prstGeom>
                <a:solidFill>
                  <a:schemeClr val="accent6">
                    <a:lumMod val="75000"/>
                  </a:schemeClr>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2" name="Freeform 10"/>
                <p:cNvSpPr>
                  <a:spLocks/>
                </p:cNvSpPr>
                <p:nvPr/>
              </p:nvSpPr>
              <p:spPr bwMode="auto">
                <a:xfrm>
                  <a:off x="2057400" y="1978025"/>
                  <a:ext cx="990600" cy="1536700"/>
                </a:xfrm>
                <a:custGeom>
                  <a:avLst/>
                  <a:gdLst>
                    <a:gd name="T0" fmla="*/ 230 w 263"/>
                    <a:gd name="T1" fmla="*/ 195 h 408"/>
                    <a:gd name="T2" fmla="*/ 187 w 263"/>
                    <a:gd name="T3" fmla="*/ 50 h 408"/>
                    <a:gd name="T4" fmla="*/ 170 w 263"/>
                    <a:gd name="T5" fmla="*/ 50 h 408"/>
                    <a:gd name="T6" fmla="*/ 227 w 263"/>
                    <a:gd name="T7" fmla="*/ 247 h 408"/>
                    <a:gd name="T8" fmla="*/ 173 w 263"/>
                    <a:gd name="T9" fmla="*/ 247 h 408"/>
                    <a:gd name="T10" fmla="*/ 173 w 263"/>
                    <a:gd name="T11" fmla="*/ 408 h 408"/>
                    <a:gd name="T12" fmla="*/ 139 w 263"/>
                    <a:gd name="T13" fmla="*/ 408 h 408"/>
                    <a:gd name="T14" fmla="*/ 139 w 263"/>
                    <a:gd name="T15" fmla="*/ 247 h 408"/>
                    <a:gd name="T16" fmla="*/ 123 w 263"/>
                    <a:gd name="T17" fmla="*/ 247 h 408"/>
                    <a:gd name="T18" fmla="*/ 123 w 263"/>
                    <a:gd name="T19" fmla="*/ 408 h 408"/>
                    <a:gd name="T20" fmla="*/ 89 w 263"/>
                    <a:gd name="T21" fmla="*/ 408 h 408"/>
                    <a:gd name="T22" fmla="*/ 89 w 263"/>
                    <a:gd name="T23" fmla="*/ 247 h 408"/>
                    <a:gd name="T24" fmla="*/ 34 w 263"/>
                    <a:gd name="T25" fmla="*/ 247 h 408"/>
                    <a:gd name="T26" fmla="*/ 93 w 263"/>
                    <a:gd name="T27" fmla="*/ 50 h 408"/>
                    <a:gd name="T28" fmla="*/ 77 w 263"/>
                    <a:gd name="T29" fmla="*/ 50 h 408"/>
                    <a:gd name="T30" fmla="*/ 34 w 263"/>
                    <a:gd name="T31" fmla="*/ 195 h 408"/>
                    <a:gd name="T32" fmla="*/ 0 w 263"/>
                    <a:gd name="T33" fmla="*/ 195 h 408"/>
                    <a:gd name="T34" fmla="*/ 48 w 263"/>
                    <a:gd name="T35" fmla="*/ 33 h 408"/>
                    <a:gd name="T36" fmla="*/ 92 w 263"/>
                    <a:gd name="T37" fmla="*/ 0 h 408"/>
                    <a:gd name="T38" fmla="*/ 170 w 263"/>
                    <a:gd name="T39" fmla="*/ 0 h 408"/>
                    <a:gd name="T40" fmla="*/ 216 w 263"/>
                    <a:gd name="T41" fmla="*/ 34 h 408"/>
                    <a:gd name="T42" fmla="*/ 263 w 263"/>
                    <a:gd name="T43" fmla="*/ 195 h 408"/>
                    <a:gd name="T44" fmla="*/ 230 w 263"/>
                    <a:gd name="T45" fmla="*/ 195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3" h="408">
                      <a:moveTo>
                        <a:pt x="230" y="195"/>
                      </a:moveTo>
                      <a:cubicBezTo>
                        <a:pt x="187" y="50"/>
                        <a:pt x="187" y="50"/>
                        <a:pt x="187" y="50"/>
                      </a:cubicBezTo>
                      <a:cubicBezTo>
                        <a:pt x="170" y="50"/>
                        <a:pt x="170" y="50"/>
                        <a:pt x="170" y="50"/>
                      </a:cubicBezTo>
                      <a:cubicBezTo>
                        <a:pt x="227" y="247"/>
                        <a:pt x="227" y="247"/>
                        <a:pt x="227" y="247"/>
                      </a:cubicBezTo>
                      <a:cubicBezTo>
                        <a:pt x="173" y="247"/>
                        <a:pt x="173" y="247"/>
                        <a:pt x="173" y="247"/>
                      </a:cubicBezTo>
                      <a:cubicBezTo>
                        <a:pt x="173" y="408"/>
                        <a:pt x="173" y="408"/>
                        <a:pt x="173" y="408"/>
                      </a:cubicBezTo>
                      <a:cubicBezTo>
                        <a:pt x="139" y="408"/>
                        <a:pt x="139" y="408"/>
                        <a:pt x="139" y="408"/>
                      </a:cubicBezTo>
                      <a:cubicBezTo>
                        <a:pt x="139" y="247"/>
                        <a:pt x="139" y="247"/>
                        <a:pt x="139" y="247"/>
                      </a:cubicBezTo>
                      <a:cubicBezTo>
                        <a:pt x="123" y="247"/>
                        <a:pt x="123" y="247"/>
                        <a:pt x="123" y="247"/>
                      </a:cubicBezTo>
                      <a:cubicBezTo>
                        <a:pt x="123" y="408"/>
                        <a:pt x="123" y="408"/>
                        <a:pt x="123" y="408"/>
                      </a:cubicBezTo>
                      <a:cubicBezTo>
                        <a:pt x="89" y="408"/>
                        <a:pt x="89" y="408"/>
                        <a:pt x="89" y="408"/>
                      </a:cubicBezTo>
                      <a:cubicBezTo>
                        <a:pt x="89" y="247"/>
                        <a:pt x="89" y="247"/>
                        <a:pt x="89" y="247"/>
                      </a:cubicBezTo>
                      <a:cubicBezTo>
                        <a:pt x="34" y="247"/>
                        <a:pt x="34" y="247"/>
                        <a:pt x="34" y="247"/>
                      </a:cubicBezTo>
                      <a:cubicBezTo>
                        <a:pt x="93" y="50"/>
                        <a:pt x="93" y="50"/>
                        <a:pt x="93" y="50"/>
                      </a:cubicBezTo>
                      <a:cubicBezTo>
                        <a:pt x="77" y="50"/>
                        <a:pt x="77" y="50"/>
                        <a:pt x="77" y="50"/>
                      </a:cubicBezTo>
                      <a:cubicBezTo>
                        <a:pt x="34" y="195"/>
                        <a:pt x="34" y="195"/>
                        <a:pt x="34" y="195"/>
                      </a:cubicBezTo>
                      <a:cubicBezTo>
                        <a:pt x="0" y="195"/>
                        <a:pt x="0" y="195"/>
                        <a:pt x="0" y="195"/>
                      </a:cubicBezTo>
                      <a:cubicBezTo>
                        <a:pt x="48" y="33"/>
                        <a:pt x="48" y="33"/>
                        <a:pt x="48" y="33"/>
                      </a:cubicBezTo>
                      <a:cubicBezTo>
                        <a:pt x="48" y="33"/>
                        <a:pt x="58" y="0"/>
                        <a:pt x="92" y="0"/>
                      </a:cubicBezTo>
                      <a:cubicBezTo>
                        <a:pt x="170" y="0"/>
                        <a:pt x="170" y="0"/>
                        <a:pt x="170" y="0"/>
                      </a:cubicBezTo>
                      <a:cubicBezTo>
                        <a:pt x="205" y="0"/>
                        <a:pt x="214" y="30"/>
                        <a:pt x="216" y="34"/>
                      </a:cubicBezTo>
                      <a:cubicBezTo>
                        <a:pt x="217" y="38"/>
                        <a:pt x="263" y="195"/>
                        <a:pt x="263" y="195"/>
                      </a:cubicBezTo>
                      <a:lnTo>
                        <a:pt x="230" y="195"/>
                      </a:lnTo>
                      <a:close/>
                    </a:path>
                  </a:pathLst>
                </a:custGeom>
                <a:solidFill>
                  <a:schemeClr val="accent6">
                    <a:lumMod val="75000"/>
                  </a:schemeClr>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24" name="Freeform 47"/>
              <p:cNvSpPr>
                <a:spLocks noEditPoints="1"/>
              </p:cNvSpPr>
              <p:nvPr/>
            </p:nvSpPr>
            <p:spPr bwMode="auto">
              <a:xfrm>
                <a:off x="4208189" y="5335493"/>
                <a:ext cx="136792" cy="300157"/>
              </a:xfrm>
              <a:custGeom>
                <a:avLst/>
                <a:gdLst>
                  <a:gd name="T0" fmla="*/ 153 w 222"/>
                  <a:gd name="T1" fmla="*/ 42 h 536"/>
                  <a:gd name="T2" fmla="*/ 111 w 222"/>
                  <a:gd name="T3" fmla="*/ 85 h 536"/>
                  <a:gd name="T4" fmla="*/ 69 w 222"/>
                  <a:gd name="T5" fmla="*/ 42 h 536"/>
                  <a:gd name="T6" fmla="*/ 111 w 222"/>
                  <a:gd name="T7" fmla="*/ 0 h 536"/>
                  <a:gd name="T8" fmla="*/ 153 w 222"/>
                  <a:gd name="T9" fmla="*/ 42 h 536"/>
                  <a:gd name="T10" fmla="*/ 222 w 222"/>
                  <a:gd name="T11" fmla="*/ 306 h 536"/>
                  <a:gd name="T12" fmla="*/ 188 w 222"/>
                  <a:gd name="T13" fmla="*/ 306 h 536"/>
                  <a:gd name="T14" fmla="*/ 188 w 222"/>
                  <a:gd name="T15" fmla="*/ 161 h 536"/>
                  <a:gd name="T16" fmla="*/ 170 w 222"/>
                  <a:gd name="T17" fmla="*/ 161 h 536"/>
                  <a:gd name="T18" fmla="*/ 170 w 222"/>
                  <a:gd name="T19" fmla="*/ 536 h 536"/>
                  <a:gd name="T20" fmla="*/ 119 w 222"/>
                  <a:gd name="T21" fmla="*/ 536 h 536"/>
                  <a:gd name="T22" fmla="*/ 119 w 222"/>
                  <a:gd name="T23" fmla="*/ 297 h 536"/>
                  <a:gd name="T24" fmla="*/ 102 w 222"/>
                  <a:gd name="T25" fmla="*/ 297 h 536"/>
                  <a:gd name="T26" fmla="*/ 102 w 222"/>
                  <a:gd name="T27" fmla="*/ 536 h 536"/>
                  <a:gd name="T28" fmla="*/ 52 w 222"/>
                  <a:gd name="T29" fmla="*/ 536 h 536"/>
                  <a:gd name="T30" fmla="*/ 52 w 222"/>
                  <a:gd name="T31" fmla="*/ 161 h 536"/>
                  <a:gd name="T32" fmla="*/ 35 w 222"/>
                  <a:gd name="T33" fmla="*/ 161 h 536"/>
                  <a:gd name="T34" fmla="*/ 35 w 222"/>
                  <a:gd name="T35" fmla="*/ 306 h 536"/>
                  <a:gd name="T36" fmla="*/ 0 w 222"/>
                  <a:gd name="T37" fmla="*/ 306 h 536"/>
                  <a:gd name="T38" fmla="*/ 0 w 222"/>
                  <a:gd name="T39" fmla="*/ 152 h 536"/>
                  <a:gd name="T40" fmla="*/ 52 w 222"/>
                  <a:gd name="T41" fmla="*/ 102 h 536"/>
                  <a:gd name="T42" fmla="*/ 170 w 222"/>
                  <a:gd name="T43" fmla="*/ 102 h 536"/>
                  <a:gd name="T44" fmla="*/ 222 w 222"/>
                  <a:gd name="T45" fmla="*/ 153 h 536"/>
                  <a:gd name="T46" fmla="*/ 222 w 222"/>
                  <a:gd name="T47" fmla="*/ 306 h 536"/>
                  <a:gd name="T48" fmla="*/ 205 w 222"/>
                  <a:gd name="T49" fmla="*/ 136 h 536"/>
                  <a:gd name="T50" fmla="*/ 205 w 222"/>
                  <a:gd name="T51" fmla="*/ 136 h 536"/>
                  <a:gd name="T52" fmla="*/ 205 w 222"/>
                  <a:gd name="T53" fmla="*/ 136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536">
                    <a:moveTo>
                      <a:pt x="153" y="42"/>
                    </a:moveTo>
                    <a:cubicBezTo>
                      <a:pt x="153" y="66"/>
                      <a:pt x="134" y="85"/>
                      <a:pt x="111" y="85"/>
                    </a:cubicBezTo>
                    <a:cubicBezTo>
                      <a:pt x="88" y="85"/>
                      <a:pt x="69" y="66"/>
                      <a:pt x="69" y="42"/>
                    </a:cubicBezTo>
                    <a:cubicBezTo>
                      <a:pt x="69" y="19"/>
                      <a:pt x="88" y="0"/>
                      <a:pt x="111" y="0"/>
                    </a:cubicBezTo>
                    <a:cubicBezTo>
                      <a:pt x="134" y="0"/>
                      <a:pt x="153" y="19"/>
                      <a:pt x="153" y="42"/>
                    </a:cubicBezTo>
                    <a:close/>
                    <a:moveTo>
                      <a:pt x="222" y="306"/>
                    </a:moveTo>
                    <a:cubicBezTo>
                      <a:pt x="188" y="306"/>
                      <a:pt x="188" y="306"/>
                      <a:pt x="188" y="306"/>
                    </a:cubicBezTo>
                    <a:cubicBezTo>
                      <a:pt x="188" y="161"/>
                      <a:pt x="188" y="161"/>
                      <a:pt x="188" y="161"/>
                    </a:cubicBezTo>
                    <a:cubicBezTo>
                      <a:pt x="170" y="161"/>
                      <a:pt x="170" y="161"/>
                      <a:pt x="170" y="161"/>
                    </a:cubicBezTo>
                    <a:cubicBezTo>
                      <a:pt x="170" y="536"/>
                      <a:pt x="170" y="536"/>
                      <a:pt x="170" y="536"/>
                    </a:cubicBezTo>
                    <a:cubicBezTo>
                      <a:pt x="119" y="536"/>
                      <a:pt x="119" y="536"/>
                      <a:pt x="119" y="536"/>
                    </a:cubicBezTo>
                    <a:cubicBezTo>
                      <a:pt x="119" y="297"/>
                      <a:pt x="119" y="297"/>
                      <a:pt x="119" y="297"/>
                    </a:cubicBezTo>
                    <a:cubicBezTo>
                      <a:pt x="102" y="297"/>
                      <a:pt x="102" y="297"/>
                      <a:pt x="102" y="297"/>
                    </a:cubicBezTo>
                    <a:cubicBezTo>
                      <a:pt x="102" y="536"/>
                      <a:pt x="102" y="536"/>
                      <a:pt x="102" y="536"/>
                    </a:cubicBezTo>
                    <a:cubicBezTo>
                      <a:pt x="52" y="536"/>
                      <a:pt x="52" y="536"/>
                      <a:pt x="52" y="536"/>
                    </a:cubicBezTo>
                    <a:cubicBezTo>
                      <a:pt x="52" y="161"/>
                      <a:pt x="52" y="161"/>
                      <a:pt x="52" y="161"/>
                    </a:cubicBezTo>
                    <a:cubicBezTo>
                      <a:pt x="35" y="161"/>
                      <a:pt x="35" y="161"/>
                      <a:pt x="35" y="161"/>
                    </a:cubicBezTo>
                    <a:cubicBezTo>
                      <a:pt x="35" y="306"/>
                      <a:pt x="35" y="306"/>
                      <a:pt x="35" y="306"/>
                    </a:cubicBezTo>
                    <a:cubicBezTo>
                      <a:pt x="0" y="306"/>
                      <a:pt x="0" y="306"/>
                      <a:pt x="0" y="306"/>
                    </a:cubicBezTo>
                    <a:cubicBezTo>
                      <a:pt x="0" y="306"/>
                      <a:pt x="0" y="153"/>
                      <a:pt x="0" y="152"/>
                    </a:cubicBezTo>
                    <a:cubicBezTo>
                      <a:pt x="0" y="124"/>
                      <a:pt x="24" y="102"/>
                      <a:pt x="52" y="102"/>
                    </a:cubicBezTo>
                    <a:cubicBezTo>
                      <a:pt x="170" y="102"/>
                      <a:pt x="170" y="102"/>
                      <a:pt x="170" y="102"/>
                    </a:cubicBezTo>
                    <a:cubicBezTo>
                      <a:pt x="198" y="102"/>
                      <a:pt x="222" y="124"/>
                      <a:pt x="222" y="153"/>
                    </a:cubicBezTo>
                    <a:lnTo>
                      <a:pt x="222" y="306"/>
                    </a:lnTo>
                    <a:close/>
                    <a:moveTo>
                      <a:pt x="205" y="136"/>
                    </a:moveTo>
                    <a:cubicBezTo>
                      <a:pt x="205" y="136"/>
                      <a:pt x="205" y="136"/>
                      <a:pt x="205" y="136"/>
                    </a:cubicBezTo>
                    <a:cubicBezTo>
                      <a:pt x="205" y="136"/>
                      <a:pt x="205" y="136"/>
                      <a:pt x="205" y="136"/>
                    </a:cubicBezTo>
                    <a:close/>
                  </a:path>
                </a:pathLst>
              </a:custGeom>
              <a:solidFill>
                <a:schemeClr val="accent6">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nb-NO"/>
              </a:p>
            </p:txBody>
          </p:sp>
          <p:grpSp>
            <p:nvGrpSpPr>
              <p:cNvPr id="25" name="Group 24"/>
              <p:cNvGrpSpPr/>
              <p:nvPr/>
            </p:nvGrpSpPr>
            <p:grpSpPr>
              <a:xfrm>
                <a:off x="3999646" y="5339949"/>
                <a:ext cx="154536" cy="300157"/>
                <a:chOff x="2057400" y="1590675"/>
                <a:chExt cx="990600" cy="1924050"/>
              </a:xfrm>
            </p:grpSpPr>
            <p:sp>
              <p:nvSpPr>
                <p:cNvPr id="26" name="Freeform 5"/>
                <p:cNvSpPr>
                  <a:spLocks/>
                </p:cNvSpPr>
                <p:nvPr/>
              </p:nvSpPr>
              <p:spPr bwMode="auto">
                <a:xfrm>
                  <a:off x="2312988" y="2166938"/>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FFFFFF"/>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7" name="Line 6"/>
                <p:cNvSpPr>
                  <a:spLocks noChangeShapeType="1"/>
                </p:cNvSpPr>
                <p:nvPr/>
              </p:nvSpPr>
              <p:spPr bwMode="auto">
                <a:xfrm>
                  <a:off x="2312988" y="2166938"/>
                  <a:ext cx="0" cy="0"/>
                </a:xfrm>
                <a:prstGeom prst="line">
                  <a:avLst/>
                </a:prstGeom>
                <a:noFill/>
                <a:ln w="214313" cap="rnd">
                  <a:noFill/>
                  <a:prstDash val="solid"/>
                  <a:miter lim="800000"/>
                  <a:headEnd/>
                  <a:tailEnd/>
                </a:ln>
                <a:extLst>
                  <a:ext uri="{909E8E84-426E-40DD-AFC4-6F175D3DCCD1}">
                    <a14:hiddenFill xmlns:a14="http://schemas.microsoft.com/office/drawing/2010/main">
                      <a:noFill/>
                    </a14:hiddenFill>
                  </a:ext>
                  <a:ext uri="{91240B29-F687-4F45-9708-019B960494DF}">
                    <a14:hiddenLine xmlns:a14="http://schemas.microsoft.com/office/drawing/2010/main" w="214313" cap="rnd">
                      <a:solidFill>
                        <a:prstClr val="black"/>
                      </a:solidFill>
                      <a:prstDash val="solid"/>
                      <a:miter lim="800000"/>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8" name="Freeform 7"/>
                <p:cNvSpPr>
                  <a:spLocks/>
                </p:cNvSpPr>
                <p:nvPr/>
              </p:nvSpPr>
              <p:spPr bwMode="auto">
                <a:xfrm>
                  <a:off x="2132013" y="2155825"/>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FFFFFF"/>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9" name="Oval 9"/>
                <p:cNvSpPr>
                  <a:spLocks noChangeArrowheads="1"/>
                </p:cNvSpPr>
                <p:nvPr/>
              </p:nvSpPr>
              <p:spPr bwMode="auto">
                <a:xfrm>
                  <a:off x="2392363" y="1590675"/>
                  <a:ext cx="315913" cy="323850"/>
                </a:xfrm>
                <a:prstGeom prst="ellipse">
                  <a:avLst/>
                </a:prstGeom>
                <a:solidFill>
                  <a:schemeClr val="accent6">
                    <a:lumMod val="75000"/>
                  </a:schemeClr>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30" name="Freeform 10"/>
                <p:cNvSpPr>
                  <a:spLocks/>
                </p:cNvSpPr>
                <p:nvPr/>
              </p:nvSpPr>
              <p:spPr bwMode="auto">
                <a:xfrm>
                  <a:off x="2057400" y="1978025"/>
                  <a:ext cx="990600" cy="1536700"/>
                </a:xfrm>
                <a:custGeom>
                  <a:avLst/>
                  <a:gdLst>
                    <a:gd name="T0" fmla="*/ 230 w 263"/>
                    <a:gd name="T1" fmla="*/ 195 h 408"/>
                    <a:gd name="T2" fmla="*/ 187 w 263"/>
                    <a:gd name="T3" fmla="*/ 50 h 408"/>
                    <a:gd name="T4" fmla="*/ 170 w 263"/>
                    <a:gd name="T5" fmla="*/ 50 h 408"/>
                    <a:gd name="T6" fmla="*/ 227 w 263"/>
                    <a:gd name="T7" fmla="*/ 247 h 408"/>
                    <a:gd name="T8" fmla="*/ 173 w 263"/>
                    <a:gd name="T9" fmla="*/ 247 h 408"/>
                    <a:gd name="T10" fmla="*/ 173 w 263"/>
                    <a:gd name="T11" fmla="*/ 408 h 408"/>
                    <a:gd name="T12" fmla="*/ 139 w 263"/>
                    <a:gd name="T13" fmla="*/ 408 h 408"/>
                    <a:gd name="T14" fmla="*/ 139 w 263"/>
                    <a:gd name="T15" fmla="*/ 247 h 408"/>
                    <a:gd name="T16" fmla="*/ 123 w 263"/>
                    <a:gd name="T17" fmla="*/ 247 h 408"/>
                    <a:gd name="T18" fmla="*/ 123 w 263"/>
                    <a:gd name="T19" fmla="*/ 408 h 408"/>
                    <a:gd name="T20" fmla="*/ 89 w 263"/>
                    <a:gd name="T21" fmla="*/ 408 h 408"/>
                    <a:gd name="T22" fmla="*/ 89 w 263"/>
                    <a:gd name="T23" fmla="*/ 247 h 408"/>
                    <a:gd name="T24" fmla="*/ 34 w 263"/>
                    <a:gd name="T25" fmla="*/ 247 h 408"/>
                    <a:gd name="T26" fmla="*/ 93 w 263"/>
                    <a:gd name="T27" fmla="*/ 50 h 408"/>
                    <a:gd name="T28" fmla="*/ 77 w 263"/>
                    <a:gd name="T29" fmla="*/ 50 h 408"/>
                    <a:gd name="T30" fmla="*/ 34 w 263"/>
                    <a:gd name="T31" fmla="*/ 195 h 408"/>
                    <a:gd name="T32" fmla="*/ 0 w 263"/>
                    <a:gd name="T33" fmla="*/ 195 h 408"/>
                    <a:gd name="T34" fmla="*/ 48 w 263"/>
                    <a:gd name="T35" fmla="*/ 33 h 408"/>
                    <a:gd name="T36" fmla="*/ 92 w 263"/>
                    <a:gd name="T37" fmla="*/ 0 h 408"/>
                    <a:gd name="T38" fmla="*/ 170 w 263"/>
                    <a:gd name="T39" fmla="*/ 0 h 408"/>
                    <a:gd name="T40" fmla="*/ 216 w 263"/>
                    <a:gd name="T41" fmla="*/ 34 h 408"/>
                    <a:gd name="T42" fmla="*/ 263 w 263"/>
                    <a:gd name="T43" fmla="*/ 195 h 408"/>
                    <a:gd name="T44" fmla="*/ 230 w 263"/>
                    <a:gd name="T45" fmla="*/ 195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3" h="408">
                      <a:moveTo>
                        <a:pt x="230" y="195"/>
                      </a:moveTo>
                      <a:cubicBezTo>
                        <a:pt x="187" y="50"/>
                        <a:pt x="187" y="50"/>
                        <a:pt x="187" y="50"/>
                      </a:cubicBezTo>
                      <a:cubicBezTo>
                        <a:pt x="170" y="50"/>
                        <a:pt x="170" y="50"/>
                        <a:pt x="170" y="50"/>
                      </a:cubicBezTo>
                      <a:cubicBezTo>
                        <a:pt x="227" y="247"/>
                        <a:pt x="227" y="247"/>
                        <a:pt x="227" y="247"/>
                      </a:cubicBezTo>
                      <a:cubicBezTo>
                        <a:pt x="173" y="247"/>
                        <a:pt x="173" y="247"/>
                        <a:pt x="173" y="247"/>
                      </a:cubicBezTo>
                      <a:cubicBezTo>
                        <a:pt x="173" y="408"/>
                        <a:pt x="173" y="408"/>
                        <a:pt x="173" y="408"/>
                      </a:cubicBezTo>
                      <a:cubicBezTo>
                        <a:pt x="139" y="408"/>
                        <a:pt x="139" y="408"/>
                        <a:pt x="139" y="408"/>
                      </a:cubicBezTo>
                      <a:cubicBezTo>
                        <a:pt x="139" y="247"/>
                        <a:pt x="139" y="247"/>
                        <a:pt x="139" y="247"/>
                      </a:cubicBezTo>
                      <a:cubicBezTo>
                        <a:pt x="123" y="247"/>
                        <a:pt x="123" y="247"/>
                        <a:pt x="123" y="247"/>
                      </a:cubicBezTo>
                      <a:cubicBezTo>
                        <a:pt x="123" y="408"/>
                        <a:pt x="123" y="408"/>
                        <a:pt x="123" y="408"/>
                      </a:cubicBezTo>
                      <a:cubicBezTo>
                        <a:pt x="89" y="408"/>
                        <a:pt x="89" y="408"/>
                        <a:pt x="89" y="408"/>
                      </a:cubicBezTo>
                      <a:cubicBezTo>
                        <a:pt x="89" y="247"/>
                        <a:pt x="89" y="247"/>
                        <a:pt x="89" y="247"/>
                      </a:cubicBezTo>
                      <a:cubicBezTo>
                        <a:pt x="34" y="247"/>
                        <a:pt x="34" y="247"/>
                        <a:pt x="34" y="247"/>
                      </a:cubicBezTo>
                      <a:cubicBezTo>
                        <a:pt x="93" y="50"/>
                        <a:pt x="93" y="50"/>
                        <a:pt x="93" y="50"/>
                      </a:cubicBezTo>
                      <a:cubicBezTo>
                        <a:pt x="77" y="50"/>
                        <a:pt x="77" y="50"/>
                        <a:pt x="77" y="50"/>
                      </a:cubicBezTo>
                      <a:cubicBezTo>
                        <a:pt x="34" y="195"/>
                        <a:pt x="34" y="195"/>
                        <a:pt x="34" y="195"/>
                      </a:cubicBezTo>
                      <a:cubicBezTo>
                        <a:pt x="0" y="195"/>
                        <a:pt x="0" y="195"/>
                        <a:pt x="0" y="195"/>
                      </a:cubicBezTo>
                      <a:cubicBezTo>
                        <a:pt x="48" y="33"/>
                        <a:pt x="48" y="33"/>
                        <a:pt x="48" y="33"/>
                      </a:cubicBezTo>
                      <a:cubicBezTo>
                        <a:pt x="48" y="33"/>
                        <a:pt x="58" y="0"/>
                        <a:pt x="92" y="0"/>
                      </a:cubicBezTo>
                      <a:cubicBezTo>
                        <a:pt x="170" y="0"/>
                        <a:pt x="170" y="0"/>
                        <a:pt x="170" y="0"/>
                      </a:cubicBezTo>
                      <a:cubicBezTo>
                        <a:pt x="205" y="0"/>
                        <a:pt x="214" y="30"/>
                        <a:pt x="216" y="34"/>
                      </a:cubicBezTo>
                      <a:cubicBezTo>
                        <a:pt x="217" y="38"/>
                        <a:pt x="263" y="195"/>
                        <a:pt x="263" y="195"/>
                      </a:cubicBezTo>
                      <a:lnTo>
                        <a:pt x="230" y="195"/>
                      </a:lnTo>
                      <a:close/>
                    </a:path>
                  </a:pathLst>
                </a:custGeom>
                <a:solidFill>
                  <a:schemeClr val="accent6">
                    <a:lumMod val="75000"/>
                  </a:schemeClr>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38" name="Freeform 47"/>
              <p:cNvSpPr>
                <a:spLocks noEditPoints="1"/>
              </p:cNvSpPr>
              <p:nvPr/>
            </p:nvSpPr>
            <p:spPr bwMode="auto">
              <a:xfrm>
                <a:off x="3805161" y="5342557"/>
                <a:ext cx="136792" cy="300157"/>
              </a:xfrm>
              <a:custGeom>
                <a:avLst/>
                <a:gdLst>
                  <a:gd name="T0" fmla="*/ 153 w 222"/>
                  <a:gd name="T1" fmla="*/ 42 h 536"/>
                  <a:gd name="T2" fmla="*/ 111 w 222"/>
                  <a:gd name="T3" fmla="*/ 85 h 536"/>
                  <a:gd name="T4" fmla="*/ 69 w 222"/>
                  <a:gd name="T5" fmla="*/ 42 h 536"/>
                  <a:gd name="T6" fmla="*/ 111 w 222"/>
                  <a:gd name="T7" fmla="*/ 0 h 536"/>
                  <a:gd name="T8" fmla="*/ 153 w 222"/>
                  <a:gd name="T9" fmla="*/ 42 h 536"/>
                  <a:gd name="T10" fmla="*/ 222 w 222"/>
                  <a:gd name="T11" fmla="*/ 306 h 536"/>
                  <a:gd name="T12" fmla="*/ 188 w 222"/>
                  <a:gd name="T13" fmla="*/ 306 h 536"/>
                  <a:gd name="T14" fmla="*/ 188 w 222"/>
                  <a:gd name="T15" fmla="*/ 161 h 536"/>
                  <a:gd name="T16" fmla="*/ 170 w 222"/>
                  <a:gd name="T17" fmla="*/ 161 h 536"/>
                  <a:gd name="T18" fmla="*/ 170 w 222"/>
                  <a:gd name="T19" fmla="*/ 536 h 536"/>
                  <a:gd name="T20" fmla="*/ 119 w 222"/>
                  <a:gd name="T21" fmla="*/ 536 h 536"/>
                  <a:gd name="T22" fmla="*/ 119 w 222"/>
                  <a:gd name="T23" fmla="*/ 297 h 536"/>
                  <a:gd name="T24" fmla="*/ 102 w 222"/>
                  <a:gd name="T25" fmla="*/ 297 h 536"/>
                  <a:gd name="T26" fmla="*/ 102 w 222"/>
                  <a:gd name="T27" fmla="*/ 536 h 536"/>
                  <a:gd name="T28" fmla="*/ 52 w 222"/>
                  <a:gd name="T29" fmla="*/ 536 h 536"/>
                  <a:gd name="T30" fmla="*/ 52 w 222"/>
                  <a:gd name="T31" fmla="*/ 161 h 536"/>
                  <a:gd name="T32" fmla="*/ 35 w 222"/>
                  <a:gd name="T33" fmla="*/ 161 h 536"/>
                  <a:gd name="T34" fmla="*/ 35 w 222"/>
                  <a:gd name="T35" fmla="*/ 306 h 536"/>
                  <a:gd name="T36" fmla="*/ 0 w 222"/>
                  <a:gd name="T37" fmla="*/ 306 h 536"/>
                  <a:gd name="T38" fmla="*/ 0 w 222"/>
                  <a:gd name="T39" fmla="*/ 152 h 536"/>
                  <a:gd name="T40" fmla="*/ 52 w 222"/>
                  <a:gd name="T41" fmla="*/ 102 h 536"/>
                  <a:gd name="T42" fmla="*/ 170 w 222"/>
                  <a:gd name="T43" fmla="*/ 102 h 536"/>
                  <a:gd name="T44" fmla="*/ 222 w 222"/>
                  <a:gd name="T45" fmla="*/ 153 h 536"/>
                  <a:gd name="T46" fmla="*/ 222 w 222"/>
                  <a:gd name="T47" fmla="*/ 306 h 536"/>
                  <a:gd name="T48" fmla="*/ 205 w 222"/>
                  <a:gd name="T49" fmla="*/ 136 h 536"/>
                  <a:gd name="T50" fmla="*/ 205 w 222"/>
                  <a:gd name="T51" fmla="*/ 136 h 536"/>
                  <a:gd name="T52" fmla="*/ 205 w 222"/>
                  <a:gd name="T53" fmla="*/ 136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536">
                    <a:moveTo>
                      <a:pt x="153" y="42"/>
                    </a:moveTo>
                    <a:cubicBezTo>
                      <a:pt x="153" y="66"/>
                      <a:pt x="134" y="85"/>
                      <a:pt x="111" y="85"/>
                    </a:cubicBezTo>
                    <a:cubicBezTo>
                      <a:pt x="88" y="85"/>
                      <a:pt x="69" y="66"/>
                      <a:pt x="69" y="42"/>
                    </a:cubicBezTo>
                    <a:cubicBezTo>
                      <a:pt x="69" y="19"/>
                      <a:pt x="88" y="0"/>
                      <a:pt x="111" y="0"/>
                    </a:cubicBezTo>
                    <a:cubicBezTo>
                      <a:pt x="134" y="0"/>
                      <a:pt x="153" y="19"/>
                      <a:pt x="153" y="42"/>
                    </a:cubicBezTo>
                    <a:close/>
                    <a:moveTo>
                      <a:pt x="222" y="306"/>
                    </a:moveTo>
                    <a:cubicBezTo>
                      <a:pt x="188" y="306"/>
                      <a:pt x="188" y="306"/>
                      <a:pt x="188" y="306"/>
                    </a:cubicBezTo>
                    <a:cubicBezTo>
                      <a:pt x="188" y="161"/>
                      <a:pt x="188" y="161"/>
                      <a:pt x="188" y="161"/>
                    </a:cubicBezTo>
                    <a:cubicBezTo>
                      <a:pt x="170" y="161"/>
                      <a:pt x="170" y="161"/>
                      <a:pt x="170" y="161"/>
                    </a:cubicBezTo>
                    <a:cubicBezTo>
                      <a:pt x="170" y="536"/>
                      <a:pt x="170" y="536"/>
                      <a:pt x="170" y="536"/>
                    </a:cubicBezTo>
                    <a:cubicBezTo>
                      <a:pt x="119" y="536"/>
                      <a:pt x="119" y="536"/>
                      <a:pt x="119" y="536"/>
                    </a:cubicBezTo>
                    <a:cubicBezTo>
                      <a:pt x="119" y="297"/>
                      <a:pt x="119" y="297"/>
                      <a:pt x="119" y="297"/>
                    </a:cubicBezTo>
                    <a:cubicBezTo>
                      <a:pt x="102" y="297"/>
                      <a:pt x="102" y="297"/>
                      <a:pt x="102" y="297"/>
                    </a:cubicBezTo>
                    <a:cubicBezTo>
                      <a:pt x="102" y="536"/>
                      <a:pt x="102" y="536"/>
                      <a:pt x="102" y="536"/>
                    </a:cubicBezTo>
                    <a:cubicBezTo>
                      <a:pt x="52" y="536"/>
                      <a:pt x="52" y="536"/>
                      <a:pt x="52" y="536"/>
                    </a:cubicBezTo>
                    <a:cubicBezTo>
                      <a:pt x="52" y="161"/>
                      <a:pt x="52" y="161"/>
                      <a:pt x="52" y="161"/>
                    </a:cubicBezTo>
                    <a:cubicBezTo>
                      <a:pt x="35" y="161"/>
                      <a:pt x="35" y="161"/>
                      <a:pt x="35" y="161"/>
                    </a:cubicBezTo>
                    <a:cubicBezTo>
                      <a:pt x="35" y="306"/>
                      <a:pt x="35" y="306"/>
                      <a:pt x="35" y="306"/>
                    </a:cubicBezTo>
                    <a:cubicBezTo>
                      <a:pt x="0" y="306"/>
                      <a:pt x="0" y="306"/>
                      <a:pt x="0" y="306"/>
                    </a:cubicBezTo>
                    <a:cubicBezTo>
                      <a:pt x="0" y="306"/>
                      <a:pt x="0" y="153"/>
                      <a:pt x="0" y="152"/>
                    </a:cubicBezTo>
                    <a:cubicBezTo>
                      <a:pt x="0" y="124"/>
                      <a:pt x="24" y="102"/>
                      <a:pt x="52" y="102"/>
                    </a:cubicBezTo>
                    <a:cubicBezTo>
                      <a:pt x="170" y="102"/>
                      <a:pt x="170" y="102"/>
                      <a:pt x="170" y="102"/>
                    </a:cubicBezTo>
                    <a:cubicBezTo>
                      <a:pt x="198" y="102"/>
                      <a:pt x="222" y="124"/>
                      <a:pt x="222" y="153"/>
                    </a:cubicBezTo>
                    <a:lnTo>
                      <a:pt x="222" y="306"/>
                    </a:lnTo>
                    <a:close/>
                    <a:moveTo>
                      <a:pt x="205" y="136"/>
                    </a:moveTo>
                    <a:cubicBezTo>
                      <a:pt x="205" y="136"/>
                      <a:pt x="205" y="136"/>
                      <a:pt x="205" y="136"/>
                    </a:cubicBezTo>
                    <a:cubicBezTo>
                      <a:pt x="205" y="136"/>
                      <a:pt x="205" y="136"/>
                      <a:pt x="205" y="136"/>
                    </a:cubicBezTo>
                    <a:close/>
                  </a:path>
                </a:pathLst>
              </a:custGeom>
              <a:solidFill>
                <a:schemeClr val="accent6">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nb-NO"/>
              </a:p>
            </p:txBody>
          </p:sp>
          <p:grpSp>
            <p:nvGrpSpPr>
              <p:cNvPr id="39" name="Group 38"/>
              <p:cNvGrpSpPr/>
              <p:nvPr/>
            </p:nvGrpSpPr>
            <p:grpSpPr>
              <a:xfrm>
                <a:off x="3588139" y="5342556"/>
                <a:ext cx="154536" cy="300157"/>
                <a:chOff x="2057400" y="1590675"/>
                <a:chExt cx="990600" cy="1924050"/>
              </a:xfrm>
            </p:grpSpPr>
            <p:sp>
              <p:nvSpPr>
                <p:cNvPr id="40" name="Freeform 5"/>
                <p:cNvSpPr>
                  <a:spLocks/>
                </p:cNvSpPr>
                <p:nvPr/>
              </p:nvSpPr>
              <p:spPr bwMode="auto">
                <a:xfrm>
                  <a:off x="2312988" y="2166938"/>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FFFFFF"/>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41" name="Line 6"/>
                <p:cNvSpPr>
                  <a:spLocks noChangeShapeType="1"/>
                </p:cNvSpPr>
                <p:nvPr/>
              </p:nvSpPr>
              <p:spPr bwMode="auto">
                <a:xfrm>
                  <a:off x="2312988" y="2166938"/>
                  <a:ext cx="0" cy="0"/>
                </a:xfrm>
                <a:prstGeom prst="line">
                  <a:avLst/>
                </a:prstGeom>
                <a:noFill/>
                <a:ln w="214313" cap="rnd">
                  <a:noFill/>
                  <a:prstDash val="solid"/>
                  <a:miter lim="800000"/>
                  <a:headEnd/>
                  <a:tailEnd/>
                </a:ln>
                <a:extLst>
                  <a:ext uri="{909E8E84-426E-40DD-AFC4-6F175D3DCCD1}">
                    <a14:hiddenFill xmlns:a14="http://schemas.microsoft.com/office/drawing/2010/main">
                      <a:noFill/>
                    </a14:hiddenFill>
                  </a:ext>
                  <a:ext uri="{91240B29-F687-4F45-9708-019B960494DF}">
                    <a14:hiddenLine xmlns:a14="http://schemas.microsoft.com/office/drawing/2010/main" w="214313" cap="rnd">
                      <a:solidFill>
                        <a:prstClr val="black"/>
                      </a:solidFill>
                      <a:prstDash val="solid"/>
                      <a:miter lim="800000"/>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42" name="Freeform 7"/>
                <p:cNvSpPr>
                  <a:spLocks/>
                </p:cNvSpPr>
                <p:nvPr/>
              </p:nvSpPr>
              <p:spPr bwMode="auto">
                <a:xfrm>
                  <a:off x="2132013" y="2155825"/>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FFFFFF"/>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43" name="Oval 9"/>
                <p:cNvSpPr>
                  <a:spLocks noChangeArrowheads="1"/>
                </p:cNvSpPr>
                <p:nvPr/>
              </p:nvSpPr>
              <p:spPr bwMode="auto">
                <a:xfrm>
                  <a:off x="2392363" y="1590675"/>
                  <a:ext cx="315913" cy="323850"/>
                </a:xfrm>
                <a:prstGeom prst="ellipse">
                  <a:avLst/>
                </a:prstGeom>
                <a:solidFill>
                  <a:schemeClr val="accent6">
                    <a:lumMod val="75000"/>
                  </a:schemeClr>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44" name="Freeform 10"/>
                <p:cNvSpPr>
                  <a:spLocks/>
                </p:cNvSpPr>
                <p:nvPr/>
              </p:nvSpPr>
              <p:spPr bwMode="auto">
                <a:xfrm>
                  <a:off x="2057400" y="1978025"/>
                  <a:ext cx="990600" cy="1536700"/>
                </a:xfrm>
                <a:custGeom>
                  <a:avLst/>
                  <a:gdLst>
                    <a:gd name="T0" fmla="*/ 230 w 263"/>
                    <a:gd name="T1" fmla="*/ 195 h 408"/>
                    <a:gd name="T2" fmla="*/ 187 w 263"/>
                    <a:gd name="T3" fmla="*/ 50 h 408"/>
                    <a:gd name="T4" fmla="*/ 170 w 263"/>
                    <a:gd name="T5" fmla="*/ 50 h 408"/>
                    <a:gd name="T6" fmla="*/ 227 w 263"/>
                    <a:gd name="T7" fmla="*/ 247 h 408"/>
                    <a:gd name="T8" fmla="*/ 173 w 263"/>
                    <a:gd name="T9" fmla="*/ 247 h 408"/>
                    <a:gd name="T10" fmla="*/ 173 w 263"/>
                    <a:gd name="T11" fmla="*/ 408 h 408"/>
                    <a:gd name="T12" fmla="*/ 139 w 263"/>
                    <a:gd name="T13" fmla="*/ 408 h 408"/>
                    <a:gd name="T14" fmla="*/ 139 w 263"/>
                    <a:gd name="T15" fmla="*/ 247 h 408"/>
                    <a:gd name="T16" fmla="*/ 123 w 263"/>
                    <a:gd name="T17" fmla="*/ 247 h 408"/>
                    <a:gd name="T18" fmla="*/ 123 w 263"/>
                    <a:gd name="T19" fmla="*/ 408 h 408"/>
                    <a:gd name="T20" fmla="*/ 89 w 263"/>
                    <a:gd name="T21" fmla="*/ 408 h 408"/>
                    <a:gd name="T22" fmla="*/ 89 w 263"/>
                    <a:gd name="T23" fmla="*/ 247 h 408"/>
                    <a:gd name="T24" fmla="*/ 34 w 263"/>
                    <a:gd name="T25" fmla="*/ 247 h 408"/>
                    <a:gd name="T26" fmla="*/ 93 w 263"/>
                    <a:gd name="T27" fmla="*/ 50 h 408"/>
                    <a:gd name="T28" fmla="*/ 77 w 263"/>
                    <a:gd name="T29" fmla="*/ 50 h 408"/>
                    <a:gd name="T30" fmla="*/ 34 w 263"/>
                    <a:gd name="T31" fmla="*/ 195 h 408"/>
                    <a:gd name="T32" fmla="*/ 0 w 263"/>
                    <a:gd name="T33" fmla="*/ 195 h 408"/>
                    <a:gd name="T34" fmla="*/ 48 w 263"/>
                    <a:gd name="T35" fmla="*/ 33 h 408"/>
                    <a:gd name="T36" fmla="*/ 92 w 263"/>
                    <a:gd name="T37" fmla="*/ 0 h 408"/>
                    <a:gd name="T38" fmla="*/ 170 w 263"/>
                    <a:gd name="T39" fmla="*/ 0 h 408"/>
                    <a:gd name="T40" fmla="*/ 216 w 263"/>
                    <a:gd name="T41" fmla="*/ 34 h 408"/>
                    <a:gd name="T42" fmla="*/ 263 w 263"/>
                    <a:gd name="T43" fmla="*/ 195 h 408"/>
                    <a:gd name="T44" fmla="*/ 230 w 263"/>
                    <a:gd name="T45" fmla="*/ 195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3" h="408">
                      <a:moveTo>
                        <a:pt x="230" y="195"/>
                      </a:moveTo>
                      <a:cubicBezTo>
                        <a:pt x="187" y="50"/>
                        <a:pt x="187" y="50"/>
                        <a:pt x="187" y="50"/>
                      </a:cubicBezTo>
                      <a:cubicBezTo>
                        <a:pt x="170" y="50"/>
                        <a:pt x="170" y="50"/>
                        <a:pt x="170" y="50"/>
                      </a:cubicBezTo>
                      <a:cubicBezTo>
                        <a:pt x="227" y="247"/>
                        <a:pt x="227" y="247"/>
                        <a:pt x="227" y="247"/>
                      </a:cubicBezTo>
                      <a:cubicBezTo>
                        <a:pt x="173" y="247"/>
                        <a:pt x="173" y="247"/>
                        <a:pt x="173" y="247"/>
                      </a:cubicBezTo>
                      <a:cubicBezTo>
                        <a:pt x="173" y="408"/>
                        <a:pt x="173" y="408"/>
                        <a:pt x="173" y="408"/>
                      </a:cubicBezTo>
                      <a:cubicBezTo>
                        <a:pt x="139" y="408"/>
                        <a:pt x="139" y="408"/>
                        <a:pt x="139" y="408"/>
                      </a:cubicBezTo>
                      <a:cubicBezTo>
                        <a:pt x="139" y="247"/>
                        <a:pt x="139" y="247"/>
                        <a:pt x="139" y="247"/>
                      </a:cubicBezTo>
                      <a:cubicBezTo>
                        <a:pt x="123" y="247"/>
                        <a:pt x="123" y="247"/>
                        <a:pt x="123" y="247"/>
                      </a:cubicBezTo>
                      <a:cubicBezTo>
                        <a:pt x="123" y="408"/>
                        <a:pt x="123" y="408"/>
                        <a:pt x="123" y="408"/>
                      </a:cubicBezTo>
                      <a:cubicBezTo>
                        <a:pt x="89" y="408"/>
                        <a:pt x="89" y="408"/>
                        <a:pt x="89" y="408"/>
                      </a:cubicBezTo>
                      <a:cubicBezTo>
                        <a:pt x="89" y="247"/>
                        <a:pt x="89" y="247"/>
                        <a:pt x="89" y="247"/>
                      </a:cubicBezTo>
                      <a:cubicBezTo>
                        <a:pt x="34" y="247"/>
                        <a:pt x="34" y="247"/>
                        <a:pt x="34" y="247"/>
                      </a:cubicBezTo>
                      <a:cubicBezTo>
                        <a:pt x="93" y="50"/>
                        <a:pt x="93" y="50"/>
                        <a:pt x="93" y="50"/>
                      </a:cubicBezTo>
                      <a:cubicBezTo>
                        <a:pt x="77" y="50"/>
                        <a:pt x="77" y="50"/>
                        <a:pt x="77" y="50"/>
                      </a:cubicBezTo>
                      <a:cubicBezTo>
                        <a:pt x="34" y="195"/>
                        <a:pt x="34" y="195"/>
                        <a:pt x="34" y="195"/>
                      </a:cubicBezTo>
                      <a:cubicBezTo>
                        <a:pt x="0" y="195"/>
                        <a:pt x="0" y="195"/>
                        <a:pt x="0" y="195"/>
                      </a:cubicBezTo>
                      <a:cubicBezTo>
                        <a:pt x="48" y="33"/>
                        <a:pt x="48" y="33"/>
                        <a:pt x="48" y="33"/>
                      </a:cubicBezTo>
                      <a:cubicBezTo>
                        <a:pt x="48" y="33"/>
                        <a:pt x="58" y="0"/>
                        <a:pt x="92" y="0"/>
                      </a:cubicBezTo>
                      <a:cubicBezTo>
                        <a:pt x="170" y="0"/>
                        <a:pt x="170" y="0"/>
                        <a:pt x="170" y="0"/>
                      </a:cubicBezTo>
                      <a:cubicBezTo>
                        <a:pt x="205" y="0"/>
                        <a:pt x="214" y="30"/>
                        <a:pt x="216" y="34"/>
                      </a:cubicBezTo>
                      <a:cubicBezTo>
                        <a:pt x="217" y="38"/>
                        <a:pt x="263" y="195"/>
                        <a:pt x="263" y="195"/>
                      </a:cubicBezTo>
                      <a:lnTo>
                        <a:pt x="230" y="195"/>
                      </a:lnTo>
                      <a:close/>
                    </a:path>
                  </a:pathLst>
                </a:custGeom>
                <a:solidFill>
                  <a:schemeClr val="accent6">
                    <a:lumMod val="75000"/>
                  </a:schemeClr>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66" name="Freeform 47"/>
              <p:cNvSpPr>
                <a:spLocks noEditPoints="1"/>
              </p:cNvSpPr>
              <p:nvPr/>
            </p:nvSpPr>
            <p:spPr bwMode="auto">
              <a:xfrm>
                <a:off x="5020467" y="5339606"/>
                <a:ext cx="136792" cy="300157"/>
              </a:xfrm>
              <a:custGeom>
                <a:avLst/>
                <a:gdLst>
                  <a:gd name="T0" fmla="*/ 153 w 222"/>
                  <a:gd name="T1" fmla="*/ 42 h 536"/>
                  <a:gd name="T2" fmla="*/ 111 w 222"/>
                  <a:gd name="T3" fmla="*/ 85 h 536"/>
                  <a:gd name="T4" fmla="*/ 69 w 222"/>
                  <a:gd name="T5" fmla="*/ 42 h 536"/>
                  <a:gd name="T6" fmla="*/ 111 w 222"/>
                  <a:gd name="T7" fmla="*/ 0 h 536"/>
                  <a:gd name="T8" fmla="*/ 153 w 222"/>
                  <a:gd name="T9" fmla="*/ 42 h 536"/>
                  <a:gd name="T10" fmla="*/ 222 w 222"/>
                  <a:gd name="T11" fmla="*/ 306 h 536"/>
                  <a:gd name="T12" fmla="*/ 188 w 222"/>
                  <a:gd name="T13" fmla="*/ 306 h 536"/>
                  <a:gd name="T14" fmla="*/ 188 w 222"/>
                  <a:gd name="T15" fmla="*/ 161 h 536"/>
                  <a:gd name="T16" fmla="*/ 170 w 222"/>
                  <a:gd name="T17" fmla="*/ 161 h 536"/>
                  <a:gd name="T18" fmla="*/ 170 w 222"/>
                  <a:gd name="T19" fmla="*/ 536 h 536"/>
                  <a:gd name="T20" fmla="*/ 119 w 222"/>
                  <a:gd name="T21" fmla="*/ 536 h 536"/>
                  <a:gd name="T22" fmla="*/ 119 w 222"/>
                  <a:gd name="T23" fmla="*/ 297 h 536"/>
                  <a:gd name="T24" fmla="*/ 102 w 222"/>
                  <a:gd name="T25" fmla="*/ 297 h 536"/>
                  <a:gd name="T26" fmla="*/ 102 w 222"/>
                  <a:gd name="T27" fmla="*/ 536 h 536"/>
                  <a:gd name="T28" fmla="*/ 52 w 222"/>
                  <a:gd name="T29" fmla="*/ 536 h 536"/>
                  <a:gd name="T30" fmla="*/ 52 w 222"/>
                  <a:gd name="T31" fmla="*/ 161 h 536"/>
                  <a:gd name="T32" fmla="*/ 35 w 222"/>
                  <a:gd name="T33" fmla="*/ 161 h 536"/>
                  <a:gd name="T34" fmla="*/ 35 w 222"/>
                  <a:gd name="T35" fmla="*/ 306 h 536"/>
                  <a:gd name="T36" fmla="*/ 0 w 222"/>
                  <a:gd name="T37" fmla="*/ 306 h 536"/>
                  <a:gd name="T38" fmla="*/ 0 w 222"/>
                  <a:gd name="T39" fmla="*/ 152 h 536"/>
                  <a:gd name="T40" fmla="*/ 52 w 222"/>
                  <a:gd name="T41" fmla="*/ 102 h 536"/>
                  <a:gd name="T42" fmla="*/ 170 w 222"/>
                  <a:gd name="T43" fmla="*/ 102 h 536"/>
                  <a:gd name="T44" fmla="*/ 222 w 222"/>
                  <a:gd name="T45" fmla="*/ 153 h 536"/>
                  <a:gd name="T46" fmla="*/ 222 w 222"/>
                  <a:gd name="T47" fmla="*/ 306 h 536"/>
                  <a:gd name="T48" fmla="*/ 205 w 222"/>
                  <a:gd name="T49" fmla="*/ 136 h 536"/>
                  <a:gd name="T50" fmla="*/ 205 w 222"/>
                  <a:gd name="T51" fmla="*/ 136 h 536"/>
                  <a:gd name="T52" fmla="*/ 205 w 222"/>
                  <a:gd name="T53" fmla="*/ 136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536">
                    <a:moveTo>
                      <a:pt x="153" y="42"/>
                    </a:moveTo>
                    <a:cubicBezTo>
                      <a:pt x="153" y="66"/>
                      <a:pt x="134" y="85"/>
                      <a:pt x="111" y="85"/>
                    </a:cubicBezTo>
                    <a:cubicBezTo>
                      <a:pt x="88" y="85"/>
                      <a:pt x="69" y="66"/>
                      <a:pt x="69" y="42"/>
                    </a:cubicBezTo>
                    <a:cubicBezTo>
                      <a:pt x="69" y="19"/>
                      <a:pt x="88" y="0"/>
                      <a:pt x="111" y="0"/>
                    </a:cubicBezTo>
                    <a:cubicBezTo>
                      <a:pt x="134" y="0"/>
                      <a:pt x="153" y="19"/>
                      <a:pt x="153" y="42"/>
                    </a:cubicBezTo>
                    <a:close/>
                    <a:moveTo>
                      <a:pt x="222" y="306"/>
                    </a:moveTo>
                    <a:cubicBezTo>
                      <a:pt x="188" y="306"/>
                      <a:pt x="188" y="306"/>
                      <a:pt x="188" y="306"/>
                    </a:cubicBezTo>
                    <a:cubicBezTo>
                      <a:pt x="188" y="161"/>
                      <a:pt x="188" y="161"/>
                      <a:pt x="188" y="161"/>
                    </a:cubicBezTo>
                    <a:cubicBezTo>
                      <a:pt x="170" y="161"/>
                      <a:pt x="170" y="161"/>
                      <a:pt x="170" y="161"/>
                    </a:cubicBezTo>
                    <a:cubicBezTo>
                      <a:pt x="170" y="536"/>
                      <a:pt x="170" y="536"/>
                      <a:pt x="170" y="536"/>
                    </a:cubicBezTo>
                    <a:cubicBezTo>
                      <a:pt x="119" y="536"/>
                      <a:pt x="119" y="536"/>
                      <a:pt x="119" y="536"/>
                    </a:cubicBezTo>
                    <a:cubicBezTo>
                      <a:pt x="119" y="297"/>
                      <a:pt x="119" y="297"/>
                      <a:pt x="119" y="297"/>
                    </a:cubicBezTo>
                    <a:cubicBezTo>
                      <a:pt x="102" y="297"/>
                      <a:pt x="102" y="297"/>
                      <a:pt x="102" y="297"/>
                    </a:cubicBezTo>
                    <a:cubicBezTo>
                      <a:pt x="102" y="536"/>
                      <a:pt x="102" y="536"/>
                      <a:pt x="102" y="536"/>
                    </a:cubicBezTo>
                    <a:cubicBezTo>
                      <a:pt x="52" y="536"/>
                      <a:pt x="52" y="536"/>
                      <a:pt x="52" y="536"/>
                    </a:cubicBezTo>
                    <a:cubicBezTo>
                      <a:pt x="52" y="161"/>
                      <a:pt x="52" y="161"/>
                      <a:pt x="52" y="161"/>
                    </a:cubicBezTo>
                    <a:cubicBezTo>
                      <a:pt x="35" y="161"/>
                      <a:pt x="35" y="161"/>
                      <a:pt x="35" y="161"/>
                    </a:cubicBezTo>
                    <a:cubicBezTo>
                      <a:pt x="35" y="306"/>
                      <a:pt x="35" y="306"/>
                      <a:pt x="35" y="306"/>
                    </a:cubicBezTo>
                    <a:cubicBezTo>
                      <a:pt x="0" y="306"/>
                      <a:pt x="0" y="306"/>
                      <a:pt x="0" y="306"/>
                    </a:cubicBezTo>
                    <a:cubicBezTo>
                      <a:pt x="0" y="306"/>
                      <a:pt x="0" y="153"/>
                      <a:pt x="0" y="152"/>
                    </a:cubicBezTo>
                    <a:cubicBezTo>
                      <a:pt x="0" y="124"/>
                      <a:pt x="24" y="102"/>
                      <a:pt x="52" y="102"/>
                    </a:cubicBezTo>
                    <a:cubicBezTo>
                      <a:pt x="170" y="102"/>
                      <a:pt x="170" y="102"/>
                      <a:pt x="170" y="102"/>
                    </a:cubicBezTo>
                    <a:cubicBezTo>
                      <a:pt x="198" y="102"/>
                      <a:pt x="222" y="124"/>
                      <a:pt x="222" y="153"/>
                    </a:cubicBezTo>
                    <a:lnTo>
                      <a:pt x="222" y="306"/>
                    </a:lnTo>
                    <a:close/>
                    <a:moveTo>
                      <a:pt x="205" y="136"/>
                    </a:moveTo>
                    <a:cubicBezTo>
                      <a:pt x="205" y="136"/>
                      <a:pt x="205" y="136"/>
                      <a:pt x="205" y="136"/>
                    </a:cubicBezTo>
                    <a:cubicBezTo>
                      <a:pt x="205" y="136"/>
                      <a:pt x="205" y="136"/>
                      <a:pt x="205" y="136"/>
                    </a:cubicBezTo>
                    <a:close/>
                  </a:path>
                </a:pathLst>
              </a:custGeom>
              <a:solidFill>
                <a:schemeClr val="accent6">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nb-NO"/>
              </a:p>
            </p:txBody>
          </p:sp>
          <p:grpSp>
            <p:nvGrpSpPr>
              <p:cNvPr id="67" name="Group 66"/>
              <p:cNvGrpSpPr/>
              <p:nvPr/>
            </p:nvGrpSpPr>
            <p:grpSpPr>
              <a:xfrm>
                <a:off x="4808897" y="5343488"/>
                <a:ext cx="154536" cy="300157"/>
                <a:chOff x="2057400" y="1590675"/>
                <a:chExt cx="990600" cy="1924050"/>
              </a:xfrm>
            </p:grpSpPr>
            <p:sp>
              <p:nvSpPr>
                <p:cNvPr id="68" name="Freeform 5"/>
                <p:cNvSpPr>
                  <a:spLocks/>
                </p:cNvSpPr>
                <p:nvPr/>
              </p:nvSpPr>
              <p:spPr bwMode="auto">
                <a:xfrm>
                  <a:off x="2312988" y="2166938"/>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FFFFFF"/>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69" name="Line 6"/>
                <p:cNvSpPr>
                  <a:spLocks noChangeShapeType="1"/>
                </p:cNvSpPr>
                <p:nvPr/>
              </p:nvSpPr>
              <p:spPr bwMode="auto">
                <a:xfrm>
                  <a:off x="2312988" y="2166938"/>
                  <a:ext cx="0" cy="0"/>
                </a:xfrm>
                <a:prstGeom prst="line">
                  <a:avLst/>
                </a:prstGeom>
                <a:noFill/>
                <a:ln w="214313" cap="rnd">
                  <a:noFill/>
                  <a:prstDash val="solid"/>
                  <a:miter lim="800000"/>
                  <a:headEnd/>
                  <a:tailEnd/>
                </a:ln>
                <a:extLst>
                  <a:ext uri="{909E8E84-426E-40DD-AFC4-6F175D3DCCD1}">
                    <a14:hiddenFill xmlns:a14="http://schemas.microsoft.com/office/drawing/2010/main">
                      <a:noFill/>
                    </a14:hiddenFill>
                  </a:ext>
                  <a:ext uri="{91240B29-F687-4F45-9708-019B960494DF}">
                    <a14:hiddenLine xmlns:a14="http://schemas.microsoft.com/office/drawing/2010/main" w="214313" cap="rnd">
                      <a:solidFill>
                        <a:prstClr val="black"/>
                      </a:solidFill>
                      <a:prstDash val="solid"/>
                      <a:miter lim="800000"/>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70" name="Freeform 7"/>
                <p:cNvSpPr>
                  <a:spLocks/>
                </p:cNvSpPr>
                <p:nvPr/>
              </p:nvSpPr>
              <p:spPr bwMode="auto">
                <a:xfrm>
                  <a:off x="2132013" y="2155825"/>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FFFFFF"/>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71" name="Oval 9"/>
                <p:cNvSpPr>
                  <a:spLocks noChangeArrowheads="1"/>
                </p:cNvSpPr>
                <p:nvPr/>
              </p:nvSpPr>
              <p:spPr bwMode="auto">
                <a:xfrm>
                  <a:off x="2392363" y="1590675"/>
                  <a:ext cx="315913" cy="323850"/>
                </a:xfrm>
                <a:prstGeom prst="ellipse">
                  <a:avLst/>
                </a:prstGeom>
                <a:solidFill>
                  <a:schemeClr val="accent6">
                    <a:lumMod val="75000"/>
                  </a:schemeClr>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72" name="Freeform 10"/>
                <p:cNvSpPr>
                  <a:spLocks/>
                </p:cNvSpPr>
                <p:nvPr/>
              </p:nvSpPr>
              <p:spPr bwMode="auto">
                <a:xfrm>
                  <a:off x="2057400" y="1978025"/>
                  <a:ext cx="990600" cy="1536700"/>
                </a:xfrm>
                <a:custGeom>
                  <a:avLst/>
                  <a:gdLst>
                    <a:gd name="T0" fmla="*/ 230 w 263"/>
                    <a:gd name="T1" fmla="*/ 195 h 408"/>
                    <a:gd name="T2" fmla="*/ 187 w 263"/>
                    <a:gd name="T3" fmla="*/ 50 h 408"/>
                    <a:gd name="T4" fmla="*/ 170 w 263"/>
                    <a:gd name="T5" fmla="*/ 50 h 408"/>
                    <a:gd name="T6" fmla="*/ 227 w 263"/>
                    <a:gd name="T7" fmla="*/ 247 h 408"/>
                    <a:gd name="T8" fmla="*/ 173 w 263"/>
                    <a:gd name="T9" fmla="*/ 247 h 408"/>
                    <a:gd name="T10" fmla="*/ 173 w 263"/>
                    <a:gd name="T11" fmla="*/ 408 h 408"/>
                    <a:gd name="T12" fmla="*/ 139 w 263"/>
                    <a:gd name="T13" fmla="*/ 408 h 408"/>
                    <a:gd name="T14" fmla="*/ 139 w 263"/>
                    <a:gd name="T15" fmla="*/ 247 h 408"/>
                    <a:gd name="T16" fmla="*/ 123 w 263"/>
                    <a:gd name="T17" fmla="*/ 247 h 408"/>
                    <a:gd name="T18" fmla="*/ 123 w 263"/>
                    <a:gd name="T19" fmla="*/ 408 h 408"/>
                    <a:gd name="T20" fmla="*/ 89 w 263"/>
                    <a:gd name="T21" fmla="*/ 408 h 408"/>
                    <a:gd name="T22" fmla="*/ 89 w 263"/>
                    <a:gd name="T23" fmla="*/ 247 h 408"/>
                    <a:gd name="T24" fmla="*/ 34 w 263"/>
                    <a:gd name="T25" fmla="*/ 247 h 408"/>
                    <a:gd name="T26" fmla="*/ 93 w 263"/>
                    <a:gd name="T27" fmla="*/ 50 h 408"/>
                    <a:gd name="T28" fmla="*/ 77 w 263"/>
                    <a:gd name="T29" fmla="*/ 50 h 408"/>
                    <a:gd name="T30" fmla="*/ 34 w 263"/>
                    <a:gd name="T31" fmla="*/ 195 h 408"/>
                    <a:gd name="T32" fmla="*/ 0 w 263"/>
                    <a:gd name="T33" fmla="*/ 195 h 408"/>
                    <a:gd name="T34" fmla="*/ 48 w 263"/>
                    <a:gd name="T35" fmla="*/ 33 h 408"/>
                    <a:gd name="T36" fmla="*/ 92 w 263"/>
                    <a:gd name="T37" fmla="*/ 0 h 408"/>
                    <a:gd name="T38" fmla="*/ 170 w 263"/>
                    <a:gd name="T39" fmla="*/ 0 h 408"/>
                    <a:gd name="T40" fmla="*/ 216 w 263"/>
                    <a:gd name="T41" fmla="*/ 34 h 408"/>
                    <a:gd name="T42" fmla="*/ 263 w 263"/>
                    <a:gd name="T43" fmla="*/ 195 h 408"/>
                    <a:gd name="T44" fmla="*/ 230 w 263"/>
                    <a:gd name="T45" fmla="*/ 195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3" h="408">
                      <a:moveTo>
                        <a:pt x="230" y="195"/>
                      </a:moveTo>
                      <a:cubicBezTo>
                        <a:pt x="187" y="50"/>
                        <a:pt x="187" y="50"/>
                        <a:pt x="187" y="50"/>
                      </a:cubicBezTo>
                      <a:cubicBezTo>
                        <a:pt x="170" y="50"/>
                        <a:pt x="170" y="50"/>
                        <a:pt x="170" y="50"/>
                      </a:cubicBezTo>
                      <a:cubicBezTo>
                        <a:pt x="227" y="247"/>
                        <a:pt x="227" y="247"/>
                        <a:pt x="227" y="247"/>
                      </a:cubicBezTo>
                      <a:cubicBezTo>
                        <a:pt x="173" y="247"/>
                        <a:pt x="173" y="247"/>
                        <a:pt x="173" y="247"/>
                      </a:cubicBezTo>
                      <a:cubicBezTo>
                        <a:pt x="173" y="408"/>
                        <a:pt x="173" y="408"/>
                        <a:pt x="173" y="408"/>
                      </a:cubicBezTo>
                      <a:cubicBezTo>
                        <a:pt x="139" y="408"/>
                        <a:pt x="139" y="408"/>
                        <a:pt x="139" y="408"/>
                      </a:cubicBezTo>
                      <a:cubicBezTo>
                        <a:pt x="139" y="247"/>
                        <a:pt x="139" y="247"/>
                        <a:pt x="139" y="247"/>
                      </a:cubicBezTo>
                      <a:cubicBezTo>
                        <a:pt x="123" y="247"/>
                        <a:pt x="123" y="247"/>
                        <a:pt x="123" y="247"/>
                      </a:cubicBezTo>
                      <a:cubicBezTo>
                        <a:pt x="123" y="408"/>
                        <a:pt x="123" y="408"/>
                        <a:pt x="123" y="408"/>
                      </a:cubicBezTo>
                      <a:cubicBezTo>
                        <a:pt x="89" y="408"/>
                        <a:pt x="89" y="408"/>
                        <a:pt x="89" y="408"/>
                      </a:cubicBezTo>
                      <a:cubicBezTo>
                        <a:pt x="89" y="247"/>
                        <a:pt x="89" y="247"/>
                        <a:pt x="89" y="247"/>
                      </a:cubicBezTo>
                      <a:cubicBezTo>
                        <a:pt x="34" y="247"/>
                        <a:pt x="34" y="247"/>
                        <a:pt x="34" y="247"/>
                      </a:cubicBezTo>
                      <a:cubicBezTo>
                        <a:pt x="93" y="50"/>
                        <a:pt x="93" y="50"/>
                        <a:pt x="93" y="50"/>
                      </a:cubicBezTo>
                      <a:cubicBezTo>
                        <a:pt x="77" y="50"/>
                        <a:pt x="77" y="50"/>
                        <a:pt x="77" y="50"/>
                      </a:cubicBezTo>
                      <a:cubicBezTo>
                        <a:pt x="34" y="195"/>
                        <a:pt x="34" y="195"/>
                        <a:pt x="34" y="195"/>
                      </a:cubicBezTo>
                      <a:cubicBezTo>
                        <a:pt x="0" y="195"/>
                        <a:pt x="0" y="195"/>
                        <a:pt x="0" y="195"/>
                      </a:cubicBezTo>
                      <a:cubicBezTo>
                        <a:pt x="48" y="33"/>
                        <a:pt x="48" y="33"/>
                        <a:pt x="48" y="33"/>
                      </a:cubicBezTo>
                      <a:cubicBezTo>
                        <a:pt x="48" y="33"/>
                        <a:pt x="58" y="0"/>
                        <a:pt x="92" y="0"/>
                      </a:cubicBezTo>
                      <a:cubicBezTo>
                        <a:pt x="170" y="0"/>
                        <a:pt x="170" y="0"/>
                        <a:pt x="170" y="0"/>
                      </a:cubicBezTo>
                      <a:cubicBezTo>
                        <a:pt x="205" y="0"/>
                        <a:pt x="214" y="30"/>
                        <a:pt x="216" y="34"/>
                      </a:cubicBezTo>
                      <a:cubicBezTo>
                        <a:pt x="217" y="38"/>
                        <a:pt x="263" y="195"/>
                        <a:pt x="263" y="195"/>
                      </a:cubicBezTo>
                      <a:lnTo>
                        <a:pt x="230" y="195"/>
                      </a:lnTo>
                      <a:close/>
                    </a:path>
                  </a:pathLst>
                </a:custGeom>
                <a:solidFill>
                  <a:schemeClr val="accent6">
                    <a:lumMod val="75000"/>
                  </a:schemeClr>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grpSp>
      </p:grpSp>
      <p:pic>
        <p:nvPicPr>
          <p:cNvPr id="74" name="Picture 2" descr="Image result for frivillighet norg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254478" y="5059205"/>
            <a:ext cx="4899413" cy="846386"/>
          </a:xfrm>
          <a:prstGeom prst="rect">
            <a:avLst/>
          </a:prstGeom>
          <a:noFill/>
        </p:spPr>
        <p:txBody>
          <a:bodyPr wrap="square" lIns="0" tIns="0" rIns="0" bIns="0" rtlCol="0">
            <a:spAutoFit/>
          </a:bodyPr>
          <a:lstStyle/>
          <a:p>
            <a:r>
              <a:rPr lang="nb-NO" sz="1100" b="1" dirty="0" smtClean="0"/>
              <a:t>Hvem er disse 26%?</a:t>
            </a:r>
          </a:p>
          <a:p>
            <a:pPr marL="171450" indent="-171450">
              <a:buFont typeface="Wingdings" panose="05000000000000000000" pitchFamily="2" charset="2"/>
              <a:buChar char="§"/>
            </a:pPr>
            <a:r>
              <a:rPr lang="nb-NO" sz="1100" dirty="0" smtClean="0"/>
              <a:t>Det er ingen signifikante forskjeller mellom denne gruppen og befolkningen når det kommer til kjønn, alder, bosted og utdanning.</a:t>
            </a:r>
          </a:p>
          <a:p>
            <a:pPr marL="171450" indent="-171450">
              <a:buFont typeface="Wingdings" panose="05000000000000000000" pitchFamily="2" charset="2"/>
              <a:buChar char="§"/>
            </a:pPr>
            <a:r>
              <a:rPr lang="nb-NO" sz="1100" dirty="0" smtClean="0"/>
              <a:t>De tenderer mot å bo i hushold med 1-2 beboere og å ikke ha barn</a:t>
            </a:r>
          </a:p>
          <a:p>
            <a:pPr marL="171450" indent="-171450">
              <a:buFont typeface="Wingdings" panose="05000000000000000000" pitchFamily="2" charset="2"/>
              <a:buChar char="§"/>
            </a:pPr>
            <a:r>
              <a:rPr lang="nb-NO" sz="1100" dirty="0" smtClean="0"/>
              <a:t>De tenderer mot å ha noe høyere husholdningsinntekt</a:t>
            </a:r>
          </a:p>
        </p:txBody>
      </p:sp>
    </p:spTree>
    <p:extLst>
      <p:ext uri="{BB962C8B-B14F-4D97-AF65-F5344CB8AC3E}">
        <p14:creationId xmlns:p14="http://schemas.microsoft.com/office/powerpoint/2010/main" val="3530751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b-NO"/>
              <a:t>Typer arbeid gjennomført</a:t>
            </a:r>
          </a:p>
        </p:txBody>
      </p:sp>
      <p:sp>
        <p:nvSpPr>
          <p:cNvPr id="4" name="Slide Number Placeholder 3"/>
          <p:cNvSpPr>
            <a:spLocks noGrp="1"/>
          </p:cNvSpPr>
          <p:nvPr>
            <p:ph type="sldNum" sz="quarter" idx="4"/>
          </p:nvPr>
        </p:nvSpPr>
        <p:spPr/>
        <p:txBody>
          <a:bodyPr/>
          <a:lstStyle/>
          <a:p>
            <a:fld id="{4034BEE3-566C-4068-A777-C3A4762E861B}" type="slidenum">
              <a:rPr lang="en-GB" smtClean="0"/>
              <a:pPr/>
              <a:t>17</a:t>
            </a:fld>
            <a:endParaRPr lang="en-GB"/>
          </a:p>
        </p:txBody>
      </p:sp>
      <p:sp>
        <p:nvSpPr>
          <p:cNvPr id="5" name="Text Placeholder 4"/>
          <p:cNvSpPr>
            <a:spLocks noGrp="1"/>
          </p:cNvSpPr>
          <p:nvPr>
            <p:ph type="body" sz="quarter" idx="18"/>
          </p:nvPr>
        </p:nvSpPr>
        <p:spPr/>
        <p:txBody>
          <a:bodyPr vert="horz" lIns="0" tIns="0" rIns="0" bIns="0" rtlCol="0" anchor="t">
            <a:noAutofit/>
          </a:bodyPr>
          <a:lstStyle/>
          <a:p>
            <a:r>
              <a:rPr lang="x-none" sz="1600" dirty="0"/>
              <a:t>Rydding og dugnad, arrangementsarbeid og styrearbeid er de vanligste formene for frivillig arbeid. Disse er også blant de vanligste i alle aldersgrupper. De under 18 er overrepresentert på deltakelse i varesalg/kafé/pølsebod/kiosk (antakelig i stor grad </a:t>
            </a:r>
            <a:r>
              <a:rPr lang="nb-NO" sz="1600" dirty="0" smtClean="0"/>
              <a:t>relatert til</a:t>
            </a:r>
            <a:r>
              <a:rPr lang="x-none" sz="1600" dirty="0" smtClean="0"/>
              <a:t> fritidsaktiviteter</a:t>
            </a:r>
            <a:r>
              <a:rPr lang="x-none" sz="1600" dirty="0"/>
              <a:t>), mens eldre i større grad enn andre grupper deltar i styrearbeid.</a:t>
            </a:r>
          </a:p>
        </p:txBody>
      </p:sp>
      <p:sp>
        <p:nvSpPr>
          <p:cNvPr id="6" name="Text Placeholder 5"/>
          <p:cNvSpPr>
            <a:spLocks noGrp="1"/>
          </p:cNvSpPr>
          <p:nvPr>
            <p:ph type="body" sz="quarter" idx="19"/>
          </p:nvPr>
        </p:nvSpPr>
        <p:spPr/>
        <p:txBody>
          <a:bodyPr/>
          <a:lstStyle/>
          <a:p>
            <a:endParaRPr lang="nb-NO"/>
          </a:p>
        </p:txBody>
      </p:sp>
      <p:graphicFrame>
        <p:nvGraphicFramePr>
          <p:cNvPr id="7" name="Chart 6"/>
          <p:cNvGraphicFramePr/>
          <p:nvPr>
            <p:extLst/>
          </p:nvPr>
        </p:nvGraphicFramePr>
        <p:xfrm>
          <a:off x="268289" y="1927860"/>
          <a:ext cx="8597900" cy="4150360"/>
        </p:xfrm>
        <a:graphic>
          <a:graphicData uri="http://schemas.openxmlformats.org/drawingml/2006/chart">
            <c:chart xmlns:c="http://schemas.openxmlformats.org/drawingml/2006/chart" xmlns:r="http://schemas.openxmlformats.org/officeDocument/2006/relationships" r:id="rId3"/>
          </a:graphicData>
        </a:graphic>
      </p:graphicFrame>
      <p:pic>
        <p:nvPicPr>
          <p:cNvPr id="8" name="Picture 2" descr="Image result for frivillighet nor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2054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76032" y="1138238"/>
            <a:ext cx="6253356" cy="1789200"/>
          </a:xfrm>
        </p:spPr>
        <p:txBody>
          <a:bodyPr/>
          <a:lstStyle/>
          <a:p>
            <a:r>
              <a:rPr lang="nb-NO"/>
              <a:t>Motivasjon for å gjøre frivillig arbeid</a:t>
            </a:r>
          </a:p>
        </p:txBody>
      </p:sp>
    </p:spTree>
    <p:extLst>
      <p:ext uri="{BB962C8B-B14F-4D97-AF65-F5344CB8AC3E}">
        <p14:creationId xmlns:p14="http://schemas.microsoft.com/office/powerpoint/2010/main" val="3521837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b-NO" sz="2400"/>
              <a:t>Hva en får ut av å gjøre frivillig arbeid</a:t>
            </a:r>
          </a:p>
        </p:txBody>
      </p:sp>
      <p:sp>
        <p:nvSpPr>
          <p:cNvPr id="4" name="Slide Number Placeholder 3"/>
          <p:cNvSpPr>
            <a:spLocks noGrp="1"/>
          </p:cNvSpPr>
          <p:nvPr>
            <p:ph type="sldNum" sz="quarter" idx="4"/>
          </p:nvPr>
        </p:nvSpPr>
        <p:spPr/>
        <p:txBody>
          <a:bodyPr/>
          <a:lstStyle/>
          <a:p>
            <a:fld id="{4034BEE3-566C-4068-A777-C3A4762E861B}" type="slidenum">
              <a:rPr lang="en-GB" smtClean="0"/>
              <a:pPr/>
              <a:t>19</a:t>
            </a:fld>
            <a:endParaRPr lang="en-GB"/>
          </a:p>
        </p:txBody>
      </p:sp>
      <p:sp>
        <p:nvSpPr>
          <p:cNvPr id="5" name="Text Placeholder 4"/>
          <p:cNvSpPr>
            <a:spLocks noGrp="1"/>
          </p:cNvSpPr>
          <p:nvPr>
            <p:ph type="body" sz="quarter" idx="18"/>
          </p:nvPr>
        </p:nvSpPr>
        <p:spPr/>
        <p:txBody>
          <a:bodyPr/>
          <a:lstStyle/>
          <a:p>
            <a:r>
              <a:rPr lang="nb-NO" sz="1600" dirty="0"/>
              <a:t>Følelsen av å gjøre noe viktig og å få gode opplevelser oppgis som det viktigste en fikk ut av å gjøre frivillig arbeid. Dette er viktige indre motivasjonsfaktorer som </a:t>
            </a:r>
            <a:r>
              <a:rPr lang="nb-NO" sz="1600" dirty="0" smtClean="0"/>
              <a:t>kan </a:t>
            </a:r>
            <a:r>
              <a:rPr lang="nb-NO" sz="1600" dirty="0"/>
              <a:t>fremmes både når frivillige organisasjoner rekrutterer frivillige, og underveis mens frivillig arbeid blir gjennomført. På denne måten kan organisasjonene både tiltrekke seg flere og øke hyppigheten / lojaliteten blant de som allerede er frivillige for dem.</a:t>
            </a:r>
          </a:p>
        </p:txBody>
      </p:sp>
      <p:sp>
        <p:nvSpPr>
          <p:cNvPr id="6" name="Text Placeholder 5"/>
          <p:cNvSpPr>
            <a:spLocks noGrp="1"/>
          </p:cNvSpPr>
          <p:nvPr>
            <p:ph type="body" sz="quarter" idx="19"/>
          </p:nvPr>
        </p:nvSpPr>
        <p:spPr/>
        <p:txBody>
          <a:bodyPr/>
          <a:lstStyle/>
          <a:p>
            <a:endParaRPr lang="nb-NO"/>
          </a:p>
        </p:txBody>
      </p:sp>
      <p:graphicFrame>
        <p:nvGraphicFramePr>
          <p:cNvPr id="7" name="Chart 6"/>
          <p:cNvGraphicFramePr/>
          <p:nvPr>
            <p:extLst>
              <p:ext uri="{D42A27DB-BD31-4B8C-83A1-F6EECF244321}">
                <p14:modId xmlns:p14="http://schemas.microsoft.com/office/powerpoint/2010/main" val="2573187472"/>
              </p:ext>
            </p:extLst>
          </p:nvPr>
        </p:nvGraphicFramePr>
        <p:xfrm>
          <a:off x="268289" y="2400300"/>
          <a:ext cx="8597900" cy="3677920"/>
        </p:xfrm>
        <a:graphic>
          <a:graphicData uri="http://schemas.openxmlformats.org/drawingml/2006/chart">
            <c:chart xmlns:c="http://schemas.openxmlformats.org/drawingml/2006/chart" xmlns:r="http://schemas.openxmlformats.org/officeDocument/2006/relationships" r:id="rId3"/>
          </a:graphicData>
        </a:graphic>
      </p:graphicFrame>
      <p:pic>
        <p:nvPicPr>
          <p:cNvPr id="8" name="Picture 2" descr="Image result for frivillighet nor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4033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Innhold</a:t>
            </a:r>
          </a:p>
        </p:txBody>
      </p:sp>
      <p:sp>
        <p:nvSpPr>
          <p:cNvPr id="5" name="Slide Number Placeholder 4"/>
          <p:cNvSpPr>
            <a:spLocks noGrp="1"/>
          </p:cNvSpPr>
          <p:nvPr>
            <p:ph type="sldNum" sz="quarter" idx="4"/>
          </p:nvPr>
        </p:nvSpPr>
        <p:spPr/>
        <p:txBody>
          <a:bodyPr/>
          <a:lstStyle/>
          <a:p>
            <a:fld id="{4034BEE3-566C-4068-A777-C3A4762E861B}" type="slidenum">
              <a:rPr lang="en-GB" smtClean="0"/>
              <a:t>2</a:t>
            </a:fld>
            <a:endParaRPr lang="en-GB"/>
          </a:p>
        </p:txBody>
      </p:sp>
      <p:sp>
        <p:nvSpPr>
          <p:cNvPr id="3" name="Text Placeholder 2"/>
          <p:cNvSpPr>
            <a:spLocks noGrp="1"/>
          </p:cNvSpPr>
          <p:nvPr>
            <p:ph type="body" sz="quarter" idx="19"/>
          </p:nvPr>
        </p:nvSpPr>
        <p:spPr/>
        <p:txBody>
          <a:bodyPr/>
          <a:lstStyle/>
          <a:p>
            <a:endParaRPr lang="en-GB"/>
          </a:p>
        </p:txBody>
      </p:sp>
      <p:graphicFrame>
        <p:nvGraphicFramePr>
          <p:cNvPr id="6" name="Table 5"/>
          <p:cNvGraphicFramePr>
            <a:graphicFrameLocks noGrp="1"/>
          </p:cNvGraphicFramePr>
          <p:nvPr>
            <p:extLst>
              <p:ext uri="{D42A27DB-BD31-4B8C-83A1-F6EECF244321}">
                <p14:modId xmlns:p14="http://schemas.microsoft.com/office/powerpoint/2010/main" val="646004711"/>
              </p:ext>
            </p:extLst>
          </p:nvPr>
        </p:nvGraphicFramePr>
        <p:xfrm>
          <a:off x="269999" y="1676400"/>
          <a:ext cx="8600158" cy="4172967"/>
        </p:xfrm>
        <a:graphic>
          <a:graphicData uri="http://schemas.openxmlformats.org/drawingml/2006/table">
            <a:tbl>
              <a:tblPr>
                <a:tableStyleId>{5C22544A-7EE6-4342-B048-85BDC9FD1C3A}</a:tableStyleId>
              </a:tblPr>
              <a:tblGrid>
                <a:gridCol w="429904">
                  <a:extLst>
                    <a:ext uri="{9D8B030D-6E8A-4147-A177-3AD203B41FA5}">
                      <a16:colId xmlns:a16="http://schemas.microsoft.com/office/drawing/2014/main" xmlns="" val="20000"/>
                    </a:ext>
                  </a:extLst>
                </a:gridCol>
                <a:gridCol w="6727592">
                  <a:extLst>
                    <a:ext uri="{9D8B030D-6E8A-4147-A177-3AD203B41FA5}">
                      <a16:colId xmlns:a16="http://schemas.microsoft.com/office/drawing/2014/main" xmlns="" val="20001"/>
                    </a:ext>
                  </a:extLst>
                </a:gridCol>
                <a:gridCol w="1442662">
                  <a:extLst>
                    <a:ext uri="{9D8B030D-6E8A-4147-A177-3AD203B41FA5}">
                      <a16:colId xmlns:a16="http://schemas.microsoft.com/office/drawing/2014/main" xmlns="" val="20002"/>
                    </a:ext>
                  </a:extLst>
                </a:gridCol>
              </a:tblGrid>
              <a:tr h="463663">
                <a:tc>
                  <a:txBody>
                    <a:bodyPr/>
                    <a:lstStyle/>
                    <a:p>
                      <a:r>
                        <a:rPr lang="nb-NO" sz="1400" noProof="0" dirty="0">
                          <a:solidFill>
                            <a:schemeClr val="tx1"/>
                          </a:solidFill>
                        </a:rPr>
                        <a:t>1.</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nb-NO" sz="1400" noProof="0" dirty="0">
                          <a:solidFill>
                            <a:schemeClr val="tx1"/>
                          </a:solidFill>
                        </a:rPr>
                        <a:t>Om frivillighetsbarometeret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nb-NO" sz="1400" noProof="0" dirty="0">
                          <a:solidFill>
                            <a:schemeClr val="tx1"/>
                          </a:solidFill>
                        </a:rPr>
                        <a:t>3</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463663">
                <a:tc>
                  <a:txBody>
                    <a:bodyPr/>
                    <a:lstStyle/>
                    <a:p>
                      <a:r>
                        <a:rPr lang="nb-NO" sz="1400" noProof="0" dirty="0">
                          <a:solidFill>
                            <a:schemeClr val="tx1"/>
                          </a:solidFill>
                        </a:rPr>
                        <a:t>2.</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noProof="0" dirty="0">
                          <a:solidFill>
                            <a:schemeClr val="tx1"/>
                          </a:solidFill>
                        </a:rPr>
                        <a:t>Hvem</a:t>
                      </a:r>
                      <a:r>
                        <a:rPr lang="nb-NO" sz="1400" baseline="0" noProof="0" dirty="0">
                          <a:solidFill>
                            <a:schemeClr val="tx1"/>
                          </a:solidFill>
                        </a:rPr>
                        <a:t> investerer tid i frivillig arbeid?</a:t>
                      </a:r>
                      <a:endParaRPr lang="nb-NO" sz="1400"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nb-NO" sz="1400" noProof="0" dirty="0">
                          <a:solidFill>
                            <a:schemeClr val="tx1"/>
                          </a:solidFill>
                        </a:rPr>
                        <a:t>6</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463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noProof="0" dirty="0">
                          <a:solidFill>
                            <a:schemeClr val="tx1"/>
                          </a:solidFill>
                        </a:rPr>
                        <a:t>3.</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a:t>Hvilke typer frivillige organisasjoner gjør man frivillig arbeid for?</a:t>
                      </a:r>
                      <a:endParaRPr lang="nb-NO" sz="1400"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nb-NO" sz="1400" noProof="0" dirty="0">
                          <a:solidFill>
                            <a:schemeClr val="tx1"/>
                          </a:solidFill>
                        </a:rPr>
                        <a:t>12</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463663">
                <a:tc>
                  <a:txBody>
                    <a:bodyPr/>
                    <a:lstStyle/>
                    <a:p>
                      <a:r>
                        <a:rPr lang="nb-NO" sz="1400" noProof="0" dirty="0">
                          <a:solidFill>
                            <a:schemeClr val="tx1"/>
                          </a:solidFill>
                        </a:rPr>
                        <a:t>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nb-NO" sz="1400" dirty="0"/>
                        <a:t>Motivasjon for å gjøre frivillig arbeid</a:t>
                      </a:r>
                      <a:endParaRPr lang="nb-NO" sz="1400"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nb-NO" sz="1400" noProof="0" dirty="0">
                          <a:solidFill>
                            <a:schemeClr val="tx1"/>
                          </a:solidFill>
                        </a:rPr>
                        <a:t>18</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463663">
                <a:tc>
                  <a:txBody>
                    <a:bodyPr/>
                    <a:lstStyle/>
                    <a:p>
                      <a:r>
                        <a:rPr lang="nb-NO" sz="1400" noProof="0" dirty="0">
                          <a:solidFill>
                            <a:schemeClr val="tx1"/>
                          </a:solidFill>
                        </a:rPr>
                        <a:t>5.</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nb-NO" sz="1400" dirty="0"/>
                        <a:t>Trygghet på at donerte penger brukes til formålet</a:t>
                      </a:r>
                      <a:endParaRPr lang="nb-NO" sz="1400"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nb-NO" sz="1400" noProof="0" dirty="0">
                          <a:solidFill>
                            <a:schemeClr val="tx1"/>
                          </a:solidFill>
                        </a:rPr>
                        <a:t>22</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463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noProof="0" dirty="0">
                          <a:solidFill>
                            <a:schemeClr val="tx1"/>
                          </a:solidFill>
                        </a:rPr>
                        <a:t>6.</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a:t>Kjennskap til Frivillig.no</a:t>
                      </a:r>
                      <a:endParaRPr lang="nb-NO" sz="1400"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nb-NO" sz="1400" noProof="0" dirty="0">
                          <a:solidFill>
                            <a:schemeClr val="tx1"/>
                          </a:solidFill>
                        </a:rPr>
                        <a:t>26</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463663">
                <a:tc>
                  <a:txBody>
                    <a:bodyPr/>
                    <a:lstStyle/>
                    <a:p>
                      <a:r>
                        <a:rPr lang="nb-NO" sz="1400" noProof="0" dirty="0">
                          <a:solidFill>
                            <a:schemeClr val="tx1"/>
                          </a:solidFill>
                        </a:rPr>
                        <a:t>7.</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nb-NO" sz="1400" dirty="0" smtClean="0"/>
                        <a:t>Samarbeid mellom frivillighet og næringsliv</a:t>
                      </a:r>
                      <a:endParaRPr lang="nb-NO" sz="1400" noProof="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nb-NO" sz="1400" noProof="0" dirty="0">
                          <a:solidFill>
                            <a:schemeClr val="tx1"/>
                          </a:solidFill>
                        </a:rPr>
                        <a:t>30</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463663">
                <a:tc>
                  <a:txBody>
                    <a:bodyPr/>
                    <a:lstStyle/>
                    <a:p>
                      <a:r>
                        <a:rPr lang="nb-NO" sz="1400" noProof="0" dirty="0">
                          <a:solidFill>
                            <a:schemeClr val="tx1"/>
                          </a:solidFill>
                        </a:rPr>
                        <a:t>8.</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nb-NO" sz="1400" noProof="0" dirty="0">
                          <a:solidFill>
                            <a:schemeClr val="tx1"/>
                          </a:solidFill>
                        </a:rPr>
                        <a:t>Oppsummering</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nb-NO" sz="1400" noProof="0" dirty="0">
                          <a:solidFill>
                            <a:schemeClr val="tx1"/>
                          </a:solidFill>
                        </a:rPr>
                        <a:t>37</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r h="463663">
                <a:tc>
                  <a:txBody>
                    <a:bodyPr/>
                    <a:lstStyle/>
                    <a:p>
                      <a:r>
                        <a:rPr lang="nb-NO" sz="1400" noProof="0" dirty="0">
                          <a:solidFill>
                            <a:schemeClr val="tx1"/>
                          </a:solidFill>
                        </a:rPr>
                        <a:t>9.</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nb-NO" sz="1400" noProof="0" dirty="0">
                          <a:solidFill>
                            <a:schemeClr val="tx1"/>
                          </a:solidFill>
                        </a:rPr>
                        <a:t>Appendiks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nb-NO" sz="1400" noProof="0" dirty="0">
                          <a:solidFill>
                            <a:schemeClr val="tx1"/>
                          </a:solidFill>
                        </a:rPr>
                        <a:t>43</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8"/>
                  </a:ext>
                </a:extLst>
              </a:tr>
            </a:tbl>
          </a:graphicData>
        </a:graphic>
      </p:graphicFrame>
      <p:pic>
        <p:nvPicPr>
          <p:cNvPr id="2050" name="Picture 2" descr="Image result for frivillighet nor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1096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b-NO" sz="2400"/>
              <a:t>Hvordan en først ble engasjert i frivillig arbeid</a:t>
            </a:r>
          </a:p>
        </p:txBody>
      </p:sp>
      <p:sp>
        <p:nvSpPr>
          <p:cNvPr id="4" name="Slide Number Placeholder 3"/>
          <p:cNvSpPr>
            <a:spLocks noGrp="1"/>
          </p:cNvSpPr>
          <p:nvPr>
            <p:ph type="sldNum" sz="quarter" idx="4"/>
          </p:nvPr>
        </p:nvSpPr>
        <p:spPr/>
        <p:txBody>
          <a:bodyPr/>
          <a:lstStyle/>
          <a:p>
            <a:fld id="{4034BEE3-566C-4068-A777-C3A4762E861B}" type="slidenum">
              <a:rPr lang="en-GB" smtClean="0"/>
              <a:pPr/>
              <a:t>20</a:t>
            </a:fld>
            <a:endParaRPr lang="en-GB"/>
          </a:p>
        </p:txBody>
      </p:sp>
      <p:sp>
        <p:nvSpPr>
          <p:cNvPr id="5" name="Text Placeholder 4"/>
          <p:cNvSpPr>
            <a:spLocks noGrp="1"/>
          </p:cNvSpPr>
          <p:nvPr>
            <p:ph type="body" sz="quarter" idx="18"/>
          </p:nvPr>
        </p:nvSpPr>
        <p:spPr/>
        <p:txBody>
          <a:bodyPr/>
          <a:lstStyle/>
          <a:p>
            <a:r>
              <a:rPr lang="nb-NO" sz="1600" dirty="0"/>
              <a:t>Måtene de fleste blir påvirket til å engasjere seg er gjennom barn/bekjente og </a:t>
            </a:r>
            <a:r>
              <a:rPr lang="nb-NO" sz="1600" dirty="0" smtClean="0"/>
              <a:t>ved å oppsøke organisasjonen </a:t>
            </a:r>
            <a:r>
              <a:rPr lang="nb-NO" sz="1600" dirty="0"/>
              <a:t>på egenhånd. </a:t>
            </a:r>
            <a:r>
              <a:rPr lang="nb-NO" sz="1600" dirty="0" smtClean="0"/>
              <a:t>Disse påvirkningskanalene kan påvirkes av organisasjonene for å rekruttere nye frivillige også i fremtiden:</a:t>
            </a:r>
            <a:endParaRPr lang="nb-NO" sz="1600" dirty="0"/>
          </a:p>
        </p:txBody>
      </p:sp>
      <p:sp>
        <p:nvSpPr>
          <p:cNvPr id="6" name="Text Placeholder 5"/>
          <p:cNvSpPr>
            <a:spLocks noGrp="1"/>
          </p:cNvSpPr>
          <p:nvPr>
            <p:ph type="body" sz="quarter" idx="19"/>
          </p:nvPr>
        </p:nvSpPr>
        <p:spPr/>
        <p:txBody>
          <a:bodyPr/>
          <a:lstStyle/>
          <a:p>
            <a:endParaRPr lang="nb-NO"/>
          </a:p>
        </p:txBody>
      </p:sp>
      <p:grpSp>
        <p:nvGrpSpPr>
          <p:cNvPr id="8" name="Group 7"/>
          <p:cNvGrpSpPr/>
          <p:nvPr/>
        </p:nvGrpSpPr>
        <p:grpSpPr>
          <a:xfrm>
            <a:off x="2980430" y="2393916"/>
            <a:ext cx="597850" cy="815986"/>
            <a:chOff x="1816100" y="1590675"/>
            <a:chExt cx="1409700" cy="1924051"/>
          </a:xfrm>
        </p:grpSpPr>
        <p:sp>
          <p:nvSpPr>
            <p:cNvPr id="9" name="Freeform 11"/>
            <p:cNvSpPr>
              <a:spLocks/>
            </p:cNvSpPr>
            <p:nvPr/>
          </p:nvSpPr>
          <p:spPr bwMode="auto">
            <a:xfrm>
              <a:off x="1816100" y="2008188"/>
              <a:ext cx="889000" cy="715963"/>
            </a:xfrm>
            <a:custGeom>
              <a:avLst/>
              <a:gdLst>
                <a:gd name="T0" fmla="*/ 199 w 236"/>
                <a:gd name="T1" fmla="*/ 46 h 190"/>
                <a:gd name="T2" fmla="*/ 219 w 236"/>
                <a:gd name="T3" fmla="*/ 111 h 190"/>
                <a:gd name="T4" fmla="*/ 236 w 236"/>
                <a:gd name="T5" fmla="*/ 105 h 190"/>
                <a:gd name="T6" fmla="*/ 215 w 236"/>
                <a:gd name="T7" fmla="*/ 40 h 190"/>
                <a:gd name="T8" fmla="*/ 215 w 236"/>
                <a:gd name="T9" fmla="*/ 40 h 190"/>
                <a:gd name="T10" fmla="*/ 161 w 236"/>
                <a:gd name="T11" fmla="*/ 0 h 190"/>
                <a:gd name="T12" fmla="*/ 93 w 236"/>
                <a:gd name="T13" fmla="*/ 0 h 190"/>
                <a:gd name="T14" fmla="*/ 41 w 236"/>
                <a:gd name="T15" fmla="*/ 40 h 190"/>
                <a:gd name="T16" fmla="*/ 0 w 236"/>
                <a:gd name="T17" fmla="*/ 185 h 190"/>
                <a:gd name="T18" fmla="*/ 16 w 236"/>
                <a:gd name="T19" fmla="*/ 190 h 190"/>
                <a:gd name="T20" fmla="*/ 58 w 236"/>
                <a:gd name="T21" fmla="*/ 45 h 190"/>
                <a:gd name="T22" fmla="*/ 93 w 236"/>
                <a:gd name="T23" fmla="*/ 17 h 190"/>
                <a:gd name="T24" fmla="*/ 161 w 236"/>
                <a:gd name="T25" fmla="*/ 17 h 190"/>
                <a:gd name="T26" fmla="*/ 199 w 236"/>
                <a:gd name="T27" fmla="*/ 45 h 190"/>
                <a:gd name="T28" fmla="*/ 199 w 236"/>
                <a:gd name="T29" fmla="*/ 46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90">
                  <a:moveTo>
                    <a:pt x="199" y="46"/>
                  </a:moveTo>
                  <a:cubicBezTo>
                    <a:pt x="200" y="48"/>
                    <a:pt x="210" y="81"/>
                    <a:pt x="219" y="111"/>
                  </a:cubicBezTo>
                  <a:cubicBezTo>
                    <a:pt x="224" y="109"/>
                    <a:pt x="229" y="107"/>
                    <a:pt x="236" y="105"/>
                  </a:cubicBezTo>
                  <a:cubicBezTo>
                    <a:pt x="227" y="75"/>
                    <a:pt x="216" y="42"/>
                    <a:pt x="215" y="40"/>
                  </a:cubicBezTo>
                  <a:cubicBezTo>
                    <a:pt x="215" y="40"/>
                    <a:pt x="215" y="40"/>
                    <a:pt x="215" y="40"/>
                  </a:cubicBezTo>
                  <a:cubicBezTo>
                    <a:pt x="206" y="14"/>
                    <a:pt x="187" y="0"/>
                    <a:pt x="161" y="0"/>
                  </a:cubicBezTo>
                  <a:cubicBezTo>
                    <a:pt x="93" y="0"/>
                    <a:pt x="93" y="0"/>
                    <a:pt x="93" y="0"/>
                  </a:cubicBezTo>
                  <a:cubicBezTo>
                    <a:pt x="61" y="0"/>
                    <a:pt x="46" y="26"/>
                    <a:pt x="41" y="40"/>
                  </a:cubicBezTo>
                  <a:cubicBezTo>
                    <a:pt x="0" y="185"/>
                    <a:pt x="0" y="185"/>
                    <a:pt x="0" y="185"/>
                  </a:cubicBezTo>
                  <a:cubicBezTo>
                    <a:pt x="16" y="190"/>
                    <a:pt x="16" y="190"/>
                    <a:pt x="16" y="190"/>
                  </a:cubicBezTo>
                  <a:cubicBezTo>
                    <a:pt x="58" y="45"/>
                    <a:pt x="58" y="45"/>
                    <a:pt x="58" y="45"/>
                  </a:cubicBezTo>
                  <a:cubicBezTo>
                    <a:pt x="58" y="44"/>
                    <a:pt x="66" y="17"/>
                    <a:pt x="93" y="17"/>
                  </a:cubicBezTo>
                  <a:cubicBezTo>
                    <a:pt x="161" y="17"/>
                    <a:pt x="161" y="17"/>
                    <a:pt x="161" y="17"/>
                  </a:cubicBezTo>
                  <a:cubicBezTo>
                    <a:pt x="184" y="17"/>
                    <a:pt x="194" y="32"/>
                    <a:pt x="199" y="45"/>
                  </a:cubicBezTo>
                  <a:lnTo>
                    <a:pt x="199" y="46"/>
                  </a:lnTo>
                  <a:close/>
                </a:path>
              </a:pathLst>
            </a:custGeom>
            <a:solidFill>
              <a:schemeClr val="accent6">
                <a:lumMod val="40000"/>
                <a:lumOff val="60000"/>
              </a:schemeClr>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0" name="Freeform 12"/>
            <p:cNvSpPr>
              <a:spLocks/>
            </p:cNvSpPr>
            <p:nvPr/>
          </p:nvSpPr>
          <p:spPr bwMode="auto">
            <a:xfrm>
              <a:off x="1898650" y="2227263"/>
              <a:ext cx="331788" cy="1257300"/>
            </a:xfrm>
            <a:custGeom>
              <a:avLst/>
              <a:gdLst>
                <a:gd name="T0" fmla="*/ 171 w 209"/>
                <a:gd name="T1" fmla="*/ 9 h 792"/>
                <a:gd name="T2" fmla="*/ 133 w 209"/>
                <a:gd name="T3" fmla="*/ 0 h 792"/>
                <a:gd name="T4" fmla="*/ 0 w 209"/>
                <a:gd name="T5" fmla="*/ 448 h 792"/>
                <a:gd name="T6" fmla="*/ 169 w 209"/>
                <a:gd name="T7" fmla="*/ 448 h 792"/>
                <a:gd name="T8" fmla="*/ 169 w 209"/>
                <a:gd name="T9" fmla="*/ 792 h 792"/>
                <a:gd name="T10" fmla="*/ 209 w 209"/>
                <a:gd name="T11" fmla="*/ 792 h 792"/>
                <a:gd name="T12" fmla="*/ 209 w 209"/>
                <a:gd name="T13" fmla="*/ 408 h 792"/>
                <a:gd name="T14" fmla="*/ 55 w 209"/>
                <a:gd name="T15" fmla="*/ 408 h 792"/>
                <a:gd name="T16" fmla="*/ 171 w 209"/>
                <a:gd name="T17" fmla="*/ 9 h 792"/>
                <a:gd name="T18" fmla="*/ 171 w 209"/>
                <a:gd name="T19" fmla="*/ 9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9" h="792">
                  <a:moveTo>
                    <a:pt x="171" y="9"/>
                  </a:moveTo>
                  <a:lnTo>
                    <a:pt x="133" y="0"/>
                  </a:lnTo>
                  <a:lnTo>
                    <a:pt x="0" y="448"/>
                  </a:lnTo>
                  <a:lnTo>
                    <a:pt x="169" y="448"/>
                  </a:lnTo>
                  <a:lnTo>
                    <a:pt x="169" y="792"/>
                  </a:lnTo>
                  <a:lnTo>
                    <a:pt x="209" y="792"/>
                  </a:lnTo>
                  <a:lnTo>
                    <a:pt x="209" y="408"/>
                  </a:lnTo>
                  <a:lnTo>
                    <a:pt x="55" y="408"/>
                  </a:lnTo>
                  <a:lnTo>
                    <a:pt x="171" y="9"/>
                  </a:lnTo>
                  <a:lnTo>
                    <a:pt x="171" y="9"/>
                  </a:lnTo>
                  <a:close/>
                </a:path>
              </a:pathLst>
            </a:custGeom>
            <a:solidFill>
              <a:schemeClr val="accent6">
                <a:lumMod val="40000"/>
                <a:lumOff val="60000"/>
              </a:schemeClr>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1" name="Freeform 13"/>
            <p:cNvSpPr>
              <a:spLocks noEditPoints="1"/>
            </p:cNvSpPr>
            <p:nvPr/>
          </p:nvSpPr>
          <p:spPr bwMode="auto">
            <a:xfrm>
              <a:off x="2139950" y="1590675"/>
              <a:ext cx="354013" cy="354013"/>
            </a:xfrm>
            <a:custGeom>
              <a:avLst/>
              <a:gdLst>
                <a:gd name="T0" fmla="*/ 47 w 94"/>
                <a:gd name="T1" fmla="*/ 94 h 94"/>
                <a:gd name="T2" fmla="*/ 94 w 94"/>
                <a:gd name="T3" fmla="*/ 47 h 94"/>
                <a:gd name="T4" fmla="*/ 47 w 94"/>
                <a:gd name="T5" fmla="*/ 0 h 94"/>
                <a:gd name="T6" fmla="*/ 0 w 94"/>
                <a:gd name="T7" fmla="*/ 47 h 94"/>
                <a:gd name="T8" fmla="*/ 47 w 94"/>
                <a:gd name="T9" fmla="*/ 94 h 94"/>
                <a:gd name="T10" fmla="*/ 47 w 94"/>
                <a:gd name="T11" fmla="*/ 17 h 94"/>
                <a:gd name="T12" fmla="*/ 77 w 94"/>
                <a:gd name="T13" fmla="*/ 47 h 94"/>
                <a:gd name="T14" fmla="*/ 47 w 94"/>
                <a:gd name="T15" fmla="*/ 77 h 94"/>
                <a:gd name="T16" fmla="*/ 17 w 94"/>
                <a:gd name="T17" fmla="*/ 47 h 94"/>
                <a:gd name="T18" fmla="*/ 47 w 94"/>
                <a:gd name="T19" fmla="*/ 1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4" h="94">
                  <a:moveTo>
                    <a:pt x="47" y="94"/>
                  </a:moveTo>
                  <a:cubicBezTo>
                    <a:pt x="73" y="94"/>
                    <a:pt x="94" y="73"/>
                    <a:pt x="94" y="47"/>
                  </a:cubicBezTo>
                  <a:cubicBezTo>
                    <a:pt x="94" y="22"/>
                    <a:pt x="73" y="0"/>
                    <a:pt x="47" y="0"/>
                  </a:cubicBezTo>
                  <a:cubicBezTo>
                    <a:pt x="22" y="0"/>
                    <a:pt x="0" y="22"/>
                    <a:pt x="0" y="47"/>
                  </a:cubicBezTo>
                  <a:cubicBezTo>
                    <a:pt x="0" y="73"/>
                    <a:pt x="22" y="94"/>
                    <a:pt x="47" y="94"/>
                  </a:cubicBezTo>
                  <a:close/>
                  <a:moveTo>
                    <a:pt x="47" y="17"/>
                  </a:moveTo>
                  <a:cubicBezTo>
                    <a:pt x="63" y="17"/>
                    <a:pt x="77" y="31"/>
                    <a:pt x="77" y="47"/>
                  </a:cubicBezTo>
                  <a:cubicBezTo>
                    <a:pt x="77" y="63"/>
                    <a:pt x="63" y="77"/>
                    <a:pt x="47" y="77"/>
                  </a:cubicBezTo>
                  <a:cubicBezTo>
                    <a:pt x="31" y="77"/>
                    <a:pt x="17" y="63"/>
                    <a:pt x="17" y="47"/>
                  </a:cubicBezTo>
                  <a:cubicBezTo>
                    <a:pt x="17" y="31"/>
                    <a:pt x="31" y="17"/>
                    <a:pt x="47" y="17"/>
                  </a:cubicBezTo>
                  <a:close/>
                </a:path>
              </a:pathLst>
            </a:custGeom>
            <a:solidFill>
              <a:schemeClr val="accent6">
                <a:lumMod val="40000"/>
                <a:lumOff val="60000"/>
              </a:schemeClr>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2" name="Freeform 14"/>
            <p:cNvSpPr>
              <a:spLocks noEditPoints="1"/>
            </p:cNvSpPr>
            <p:nvPr/>
          </p:nvSpPr>
          <p:spPr bwMode="auto">
            <a:xfrm>
              <a:off x="2584450" y="2103438"/>
              <a:ext cx="641350" cy="1411288"/>
            </a:xfrm>
            <a:custGeom>
              <a:avLst/>
              <a:gdLst>
                <a:gd name="T0" fmla="*/ 47 w 170"/>
                <a:gd name="T1" fmla="*/ 39 h 375"/>
                <a:gd name="T2" fmla="*/ 85 w 170"/>
                <a:gd name="T3" fmla="*/ 0 h 375"/>
                <a:gd name="T4" fmla="*/ 123 w 170"/>
                <a:gd name="T5" fmla="*/ 39 h 375"/>
                <a:gd name="T6" fmla="*/ 85 w 170"/>
                <a:gd name="T7" fmla="*/ 77 h 375"/>
                <a:gd name="T8" fmla="*/ 47 w 170"/>
                <a:gd name="T9" fmla="*/ 39 h 375"/>
                <a:gd name="T10" fmla="*/ 119 w 170"/>
                <a:gd name="T11" fmla="*/ 94 h 375"/>
                <a:gd name="T12" fmla="*/ 85 w 170"/>
                <a:gd name="T13" fmla="*/ 94 h 375"/>
                <a:gd name="T14" fmla="*/ 50 w 170"/>
                <a:gd name="T15" fmla="*/ 94 h 375"/>
                <a:gd name="T16" fmla="*/ 0 w 170"/>
                <a:gd name="T17" fmla="*/ 145 h 375"/>
                <a:gd name="T18" fmla="*/ 0 w 170"/>
                <a:gd name="T19" fmla="*/ 239 h 375"/>
                <a:gd name="T20" fmla="*/ 17 w 170"/>
                <a:gd name="T21" fmla="*/ 239 h 375"/>
                <a:gd name="T22" fmla="*/ 25 w 170"/>
                <a:gd name="T23" fmla="*/ 239 h 375"/>
                <a:gd name="T24" fmla="*/ 25 w 170"/>
                <a:gd name="T25" fmla="*/ 162 h 375"/>
                <a:gd name="T26" fmla="*/ 25 w 170"/>
                <a:gd name="T27" fmla="*/ 162 h 375"/>
                <a:gd name="T28" fmla="*/ 25 w 170"/>
                <a:gd name="T29" fmla="*/ 137 h 375"/>
                <a:gd name="T30" fmla="*/ 42 w 170"/>
                <a:gd name="T31" fmla="*/ 137 h 375"/>
                <a:gd name="T32" fmla="*/ 42 w 170"/>
                <a:gd name="T33" fmla="*/ 358 h 375"/>
                <a:gd name="T34" fmla="*/ 42 w 170"/>
                <a:gd name="T35" fmla="*/ 358 h 375"/>
                <a:gd name="T36" fmla="*/ 42 w 170"/>
                <a:gd name="T37" fmla="*/ 375 h 375"/>
                <a:gd name="T38" fmla="*/ 59 w 170"/>
                <a:gd name="T39" fmla="*/ 375 h 375"/>
                <a:gd name="T40" fmla="*/ 77 w 170"/>
                <a:gd name="T41" fmla="*/ 375 h 375"/>
                <a:gd name="T42" fmla="*/ 77 w 170"/>
                <a:gd name="T43" fmla="*/ 239 h 375"/>
                <a:gd name="T44" fmla="*/ 94 w 170"/>
                <a:gd name="T45" fmla="*/ 239 h 375"/>
                <a:gd name="T46" fmla="*/ 94 w 170"/>
                <a:gd name="T47" fmla="*/ 375 h 375"/>
                <a:gd name="T48" fmla="*/ 110 w 170"/>
                <a:gd name="T49" fmla="*/ 375 h 375"/>
                <a:gd name="T50" fmla="*/ 127 w 170"/>
                <a:gd name="T51" fmla="*/ 375 h 375"/>
                <a:gd name="T52" fmla="*/ 127 w 170"/>
                <a:gd name="T53" fmla="*/ 162 h 375"/>
                <a:gd name="T54" fmla="*/ 128 w 170"/>
                <a:gd name="T55" fmla="*/ 162 h 375"/>
                <a:gd name="T56" fmla="*/ 128 w 170"/>
                <a:gd name="T57" fmla="*/ 137 h 375"/>
                <a:gd name="T58" fmla="*/ 144 w 170"/>
                <a:gd name="T59" fmla="*/ 137 h 375"/>
                <a:gd name="T60" fmla="*/ 144 w 170"/>
                <a:gd name="T61" fmla="*/ 239 h 375"/>
                <a:gd name="T62" fmla="*/ 161 w 170"/>
                <a:gd name="T63" fmla="*/ 239 h 375"/>
                <a:gd name="T64" fmla="*/ 170 w 170"/>
                <a:gd name="T65" fmla="*/ 239 h 375"/>
                <a:gd name="T66" fmla="*/ 170 w 170"/>
                <a:gd name="T67" fmla="*/ 145 h 375"/>
                <a:gd name="T68" fmla="*/ 119 w 170"/>
                <a:gd name="T69" fmla="*/ 94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0" h="375">
                  <a:moveTo>
                    <a:pt x="47" y="39"/>
                  </a:moveTo>
                  <a:cubicBezTo>
                    <a:pt x="47" y="17"/>
                    <a:pt x="64" y="0"/>
                    <a:pt x="85" y="0"/>
                  </a:cubicBezTo>
                  <a:cubicBezTo>
                    <a:pt x="106" y="0"/>
                    <a:pt x="123" y="17"/>
                    <a:pt x="123" y="39"/>
                  </a:cubicBezTo>
                  <a:cubicBezTo>
                    <a:pt x="123" y="60"/>
                    <a:pt x="106" y="77"/>
                    <a:pt x="85" y="77"/>
                  </a:cubicBezTo>
                  <a:cubicBezTo>
                    <a:pt x="64" y="77"/>
                    <a:pt x="47" y="60"/>
                    <a:pt x="47" y="39"/>
                  </a:cubicBezTo>
                  <a:close/>
                  <a:moveTo>
                    <a:pt x="119" y="94"/>
                  </a:moveTo>
                  <a:cubicBezTo>
                    <a:pt x="94" y="94"/>
                    <a:pt x="85" y="94"/>
                    <a:pt x="85" y="94"/>
                  </a:cubicBezTo>
                  <a:cubicBezTo>
                    <a:pt x="50" y="94"/>
                    <a:pt x="50" y="94"/>
                    <a:pt x="50" y="94"/>
                  </a:cubicBezTo>
                  <a:cubicBezTo>
                    <a:pt x="50" y="94"/>
                    <a:pt x="0" y="94"/>
                    <a:pt x="0" y="145"/>
                  </a:cubicBezTo>
                  <a:cubicBezTo>
                    <a:pt x="0" y="170"/>
                    <a:pt x="0" y="239"/>
                    <a:pt x="0" y="239"/>
                  </a:cubicBezTo>
                  <a:cubicBezTo>
                    <a:pt x="0" y="239"/>
                    <a:pt x="4" y="239"/>
                    <a:pt x="17" y="239"/>
                  </a:cubicBezTo>
                  <a:cubicBezTo>
                    <a:pt x="25" y="239"/>
                    <a:pt x="25" y="239"/>
                    <a:pt x="25" y="239"/>
                  </a:cubicBezTo>
                  <a:cubicBezTo>
                    <a:pt x="25" y="162"/>
                    <a:pt x="25" y="162"/>
                    <a:pt x="25" y="162"/>
                  </a:cubicBezTo>
                  <a:cubicBezTo>
                    <a:pt x="25" y="162"/>
                    <a:pt x="25" y="162"/>
                    <a:pt x="25" y="162"/>
                  </a:cubicBezTo>
                  <a:cubicBezTo>
                    <a:pt x="25" y="137"/>
                    <a:pt x="25" y="137"/>
                    <a:pt x="25" y="137"/>
                  </a:cubicBezTo>
                  <a:cubicBezTo>
                    <a:pt x="42" y="137"/>
                    <a:pt x="42" y="137"/>
                    <a:pt x="42" y="137"/>
                  </a:cubicBezTo>
                  <a:cubicBezTo>
                    <a:pt x="42" y="358"/>
                    <a:pt x="42" y="358"/>
                    <a:pt x="42" y="358"/>
                  </a:cubicBezTo>
                  <a:cubicBezTo>
                    <a:pt x="42" y="358"/>
                    <a:pt x="42" y="358"/>
                    <a:pt x="42" y="358"/>
                  </a:cubicBezTo>
                  <a:cubicBezTo>
                    <a:pt x="42" y="375"/>
                    <a:pt x="42" y="375"/>
                    <a:pt x="42" y="375"/>
                  </a:cubicBezTo>
                  <a:cubicBezTo>
                    <a:pt x="42" y="375"/>
                    <a:pt x="42" y="375"/>
                    <a:pt x="59" y="375"/>
                  </a:cubicBezTo>
                  <a:cubicBezTo>
                    <a:pt x="77" y="375"/>
                    <a:pt x="77" y="375"/>
                    <a:pt x="77" y="375"/>
                  </a:cubicBezTo>
                  <a:cubicBezTo>
                    <a:pt x="77" y="239"/>
                    <a:pt x="77" y="239"/>
                    <a:pt x="77" y="239"/>
                  </a:cubicBezTo>
                  <a:cubicBezTo>
                    <a:pt x="94" y="239"/>
                    <a:pt x="94" y="239"/>
                    <a:pt x="94" y="239"/>
                  </a:cubicBezTo>
                  <a:cubicBezTo>
                    <a:pt x="94" y="375"/>
                    <a:pt x="94" y="375"/>
                    <a:pt x="94" y="375"/>
                  </a:cubicBezTo>
                  <a:cubicBezTo>
                    <a:pt x="94" y="375"/>
                    <a:pt x="94" y="375"/>
                    <a:pt x="110" y="375"/>
                  </a:cubicBezTo>
                  <a:cubicBezTo>
                    <a:pt x="127" y="375"/>
                    <a:pt x="127" y="375"/>
                    <a:pt x="127" y="375"/>
                  </a:cubicBezTo>
                  <a:cubicBezTo>
                    <a:pt x="127" y="162"/>
                    <a:pt x="127" y="162"/>
                    <a:pt x="127" y="162"/>
                  </a:cubicBezTo>
                  <a:cubicBezTo>
                    <a:pt x="128" y="162"/>
                    <a:pt x="128" y="162"/>
                    <a:pt x="128" y="162"/>
                  </a:cubicBezTo>
                  <a:cubicBezTo>
                    <a:pt x="128" y="137"/>
                    <a:pt x="128" y="137"/>
                    <a:pt x="128" y="137"/>
                  </a:cubicBezTo>
                  <a:cubicBezTo>
                    <a:pt x="144" y="137"/>
                    <a:pt x="144" y="137"/>
                    <a:pt x="144" y="137"/>
                  </a:cubicBezTo>
                  <a:cubicBezTo>
                    <a:pt x="144" y="239"/>
                    <a:pt x="144" y="239"/>
                    <a:pt x="144" y="239"/>
                  </a:cubicBezTo>
                  <a:cubicBezTo>
                    <a:pt x="145" y="239"/>
                    <a:pt x="150" y="239"/>
                    <a:pt x="161" y="239"/>
                  </a:cubicBezTo>
                  <a:cubicBezTo>
                    <a:pt x="170" y="239"/>
                    <a:pt x="170" y="239"/>
                    <a:pt x="170" y="239"/>
                  </a:cubicBezTo>
                  <a:cubicBezTo>
                    <a:pt x="170" y="145"/>
                    <a:pt x="170" y="145"/>
                    <a:pt x="170" y="145"/>
                  </a:cubicBezTo>
                  <a:cubicBezTo>
                    <a:pt x="170" y="145"/>
                    <a:pt x="170" y="94"/>
                    <a:pt x="119" y="94"/>
                  </a:cubicBezTo>
                  <a:close/>
                </a:path>
              </a:pathLst>
            </a:custGeom>
            <a:solidFill>
              <a:schemeClr val="accent6">
                <a:lumMod val="75000"/>
              </a:schemeClr>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grpSp>
        <p:nvGrpSpPr>
          <p:cNvPr id="24" name="Group 23"/>
          <p:cNvGrpSpPr/>
          <p:nvPr/>
        </p:nvGrpSpPr>
        <p:grpSpPr>
          <a:xfrm>
            <a:off x="4752033" y="2405487"/>
            <a:ext cx="922171" cy="786941"/>
            <a:chOff x="1654175" y="1755775"/>
            <a:chExt cx="1797051" cy="1533526"/>
          </a:xfrm>
          <a:solidFill>
            <a:schemeClr val="accent6">
              <a:lumMod val="75000"/>
            </a:schemeClr>
          </a:solidFill>
        </p:grpSpPr>
        <p:sp>
          <p:nvSpPr>
            <p:cNvPr id="16" name="Freeform 5"/>
            <p:cNvSpPr>
              <a:spLocks noEditPoints="1"/>
            </p:cNvSpPr>
            <p:nvPr/>
          </p:nvSpPr>
          <p:spPr bwMode="auto">
            <a:xfrm>
              <a:off x="2359025" y="2008188"/>
              <a:ext cx="319088" cy="323850"/>
            </a:xfrm>
            <a:custGeom>
              <a:avLst/>
              <a:gdLst>
                <a:gd name="T0" fmla="*/ 43 w 85"/>
                <a:gd name="T1" fmla="*/ 86 h 86"/>
                <a:gd name="T2" fmla="*/ 0 w 85"/>
                <a:gd name="T3" fmla="*/ 42 h 86"/>
                <a:gd name="T4" fmla="*/ 43 w 85"/>
                <a:gd name="T5" fmla="*/ 0 h 86"/>
                <a:gd name="T6" fmla="*/ 85 w 85"/>
                <a:gd name="T7" fmla="*/ 42 h 86"/>
                <a:gd name="T8" fmla="*/ 43 w 85"/>
                <a:gd name="T9" fmla="*/ 86 h 86"/>
                <a:gd name="T10" fmla="*/ 43 w 85"/>
                <a:gd name="T11" fmla="*/ 17 h 86"/>
                <a:gd name="T12" fmla="*/ 17 w 85"/>
                <a:gd name="T13" fmla="*/ 42 h 86"/>
                <a:gd name="T14" fmla="*/ 43 w 85"/>
                <a:gd name="T15" fmla="*/ 68 h 86"/>
                <a:gd name="T16" fmla="*/ 68 w 85"/>
                <a:gd name="T17" fmla="*/ 42 h 86"/>
                <a:gd name="T18" fmla="*/ 43 w 85"/>
                <a:gd name="T19" fmla="*/ 1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 h="86">
                  <a:moveTo>
                    <a:pt x="43" y="86"/>
                  </a:moveTo>
                  <a:cubicBezTo>
                    <a:pt x="20" y="86"/>
                    <a:pt x="0" y="66"/>
                    <a:pt x="0" y="42"/>
                  </a:cubicBezTo>
                  <a:cubicBezTo>
                    <a:pt x="0" y="19"/>
                    <a:pt x="20" y="0"/>
                    <a:pt x="43" y="0"/>
                  </a:cubicBezTo>
                  <a:cubicBezTo>
                    <a:pt x="66" y="0"/>
                    <a:pt x="85" y="19"/>
                    <a:pt x="85" y="42"/>
                  </a:cubicBezTo>
                  <a:cubicBezTo>
                    <a:pt x="85" y="66"/>
                    <a:pt x="66" y="86"/>
                    <a:pt x="43" y="86"/>
                  </a:cubicBezTo>
                  <a:close/>
                  <a:moveTo>
                    <a:pt x="43" y="17"/>
                  </a:moveTo>
                  <a:cubicBezTo>
                    <a:pt x="29" y="17"/>
                    <a:pt x="17" y="29"/>
                    <a:pt x="17" y="42"/>
                  </a:cubicBezTo>
                  <a:cubicBezTo>
                    <a:pt x="17" y="57"/>
                    <a:pt x="29" y="68"/>
                    <a:pt x="43" y="68"/>
                  </a:cubicBezTo>
                  <a:cubicBezTo>
                    <a:pt x="56" y="68"/>
                    <a:pt x="68" y="57"/>
                    <a:pt x="68" y="42"/>
                  </a:cubicBezTo>
                  <a:cubicBezTo>
                    <a:pt x="68" y="29"/>
                    <a:pt x="56" y="17"/>
                    <a:pt x="43" y="17"/>
                  </a:cubicBez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7" name="Freeform 6"/>
            <p:cNvSpPr>
              <a:spLocks/>
            </p:cNvSpPr>
            <p:nvPr/>
          </p:nvSpPr>
          <p:spPr bwMode="auto">
            <a:xfrm>
              <a:off x="2132013" y="2397125"/>
              <a:ext cx="674688" cy="639763"/>
            </a:xfrm>
            <a:custGeom>
              <a:avLst/>
              <a:gdLst>
                <a:gd name="T0" fmla="*/ 17 w 179"/>
                <a:gd name="T1" fmla="*/ 170 h 170"/>
                <a:gd name="T2" fmla="*/ 0 w 179"/>
                <a:gd name="T3" fmla="*/ 170 h 170"/>
                <a:gd name="T4" fmla="*/ 0 w 179"/>
                <a:gd name="T5" fmla="*/ 50 h 170"/>
                <a:gd name="T6" fmla="*/ 26 w 179"/>
                <a:gd name="T7" fmla="*/ 6 h 170"/>
                <a:gd name="T8" fmla="*/ 52 w 179"/>
                <a:gd name="T9" fmla="*/ 0 h 170"/>
                <a:gd name="T10" fmla="*/ 179 w 179"/>
                <a:gd name="T11" fmla="*/ 0 h 170"/>
                <a:gd name="T12" fmla="*/ 179 w 179"/>
                <a:gd name="T13" fmla="*/ 17 h 170"/>
                <a:gd name="T14" fmla="*/ 52 w 179"/>
                <a:gd name="T15" fmla="*/ 17 h 170"/>
                <a:gd name="T16" fmla="*/ 17 w 179"/>
                <a:gd name="T17" fmla="*/ 50 h 170"/>
                <a:gd name="T18" fmla="*/ 17 w 179"/>
                <a:gd name="T19"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9" h="170">
                  <a:moveTo>
                    <a:pt x="17" y="170"/>
                  </a:moveTo>
                  <a:cubicBezTo>
                    <a:pt x="0" y="170"/>
                    <a:pt x="0" y="170"/>
                    <a:pt x="0" y="170"/>
                  </a:cubicBezTo>
                  <a:cubicBezTo>
                    <a:pt x="0" y="50"/>
                    <a:pt x="0" y="50"/>
                    <a:pt x="0" y="50"/>
                  </a:cubicBezTo>
                  <a:cubicBezTo>
                    <a:pt x="0" y="24"/>
                    <a:pt x="15" y="11"/>
                    <a:pt x="26" y="6"/>
                  </a:cubicBezTo>
                  <a:cubicBezTo>
                    <a:pt x="39" y="0"/>
                    <a:pt x="51" y="0"/>
                    <a:pt x="52" y="0"/>
                  </a:cubicBezTo>
                  <a:cubicBezTo>
                    <a:pt x="179" y="0"/>
                    <a:pt x="179" y="0"/>
                    <a:pt x="179" y="0"/>
                  </a:cubicBezTo>
                  <a:cubicBezTo>
                    <a:pt x="179" y="17"/>
                    <a:pt x="179" y="17"/>
                    <a:pt x="179" y="17"/>
                  </a:cubicBezTo>
                  <a:cubicBezTo>
                    <a:pt x="52" y="17"/>
                    <a:pt x="52" y="17"/>
                    <a:pt x="52" y="17"/>
                  </a:cubicBezTo>
                  <a:cubicBezTo>
                    <a:pt x="48" y="17"/>
                    <a:pt x="17" y="18"/>
                    <a:pt x="17" y="50"/>
                  </a:cubicBezTo>
                  <a:lnTo>
                    <a:pt x="17" y="170"/>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8" name="Freeform 7"/>
            <p:cNvSpPr>
              <a:spLocks/>
            </p:cNvSpPr>
            <p:nvPr/>
          </p:nvSpPr>
          <p:spPr bwMode="auto">
            <a:xfrm>
              <a:off x="2614613" y="2649538"/>
              <a:ext cx="836613" cy="639763"/>
            </a:xfrm>
            <a:custGeom>
              <a:avLst/>
              <a:gdLst>
                <a:gd name="T0" fmla="*/ 51 w 222"/>
                <a:gd name="T1" fmla="*/ 0 h 170"/>
                <a:gd name="T2" fmla="*/ 0 w 222"/>
                <a:gd name="T3" fmla="*/ 51 h 170"/>
                <a:gd name="T4" fmla="*/ 0 w 222"/>
                <a:gd name="T5" fmla="*/ 170 h 170"/>
                <a:gd name="T6" fmla="*/ 34 w 222"/>
                <a:gd name="T7" fmla="*/ 170 h 170"/>
                <a:gd name="T8" fmla="*/ 34 w 222"/>
                <a:gd name="T9" fmla="*/ 60 h 170"/>
                <a:gd name="T10" fmla="*/ 51 w 222"/>
                <a:gd name="T11" fmla="*/ 60 h 170"/>
                <a:gd name="T12" fmla="*/ 51 w 222"/>
                <a:gd name="T13" fmla="*/ 170 h 170"/>
                <a:gd name="T14" fmla="*/ 170 w 222"/>
                <a:gd name="T15" fmla="*/ 170 h 170"/>
                <a:gd name="T16" fmla="*/ 170 w 222"/>
                <a:gd name="T17" fmla="*/ 60 h 170"/>
                <a:gd name="T18" fmla="*/ 187 w 222"/>
                <a:gd name="T19" fmla="*/ 60 h 170"/>
                <a:gd name="T20" fmla="*/ 187 w 222"/>
                <a:gd name="T21" fmla="*/ 170 h 170"/>
                <a:gd name="T22" fmla="*/ 222 w 222"/>
                <a:gd name="T23" fmla="*/ 170 h 170"/>
                <a:gd name="T24" fmla="*/ 222 w 222"/>
                <a:gd name="T25" fmla="*/ 51 h 170"/>
                <a:gd name="T26" fmla="*/ 170 w 222"/>
                <a:gd name="T27" fmla="*/ 0 h 170"/>
                <a:gd name="T28" fmla="*/ 51 w 222"/>
                <a:gd name="T2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2" h="170">
                  <a:moveTo>
                    <a:pt x="51" y="0"/>
                  </a:moveTo>
                  <a:cubicBezTo>
                    <a:pt x="51" y="0"/>
                    <a:pt x="0" y="0"/>
                    <a:pt x="0" y="51"/>
                  </a:cubicBezTo>
                  <a:cubicBezTo>
                    <a:pt x="0" y="77"/>
                    <a:pt x="0" y="170"/>
                    <a:pt x="0" y="170"/>
                  </a:cubicBezTo>
                  <a:cubicBezTo>
                    <a:pt x="34" y="170"/>
                    <a:pt x="34" y="170"/>
                    <a:pt x="34" y="170"/>
                  </a:cubicBezTo>
                  <a:cubicBezTo>
                    <a:pt x="34" y="60"/>
                    <a:pt x="34" y="60"/>
                    <a:pt x="34" y="60"/>
                  </a:cubicBezTo>
                  <a:cubicBezTo>
                    <a:pt x="51" y="60"/>
                    <a:pt x="51" y="60"/>
                    <a:pt x="51" y="60"/>
                  </a:cubicBezTo>
                  <a:cubicBezTo>
                    <a:pt x="51" y="170"/>
                    <a:pt x="51" y="170"/>
                    <a:pt x="51" y="170"/>
                  </a:cubicBezTo>
                  <a:cubicBezTo>
                    <a:pt x="170" y="170"/>
                    <a:pt x="170" y="170"/>
                    <a:pt x="170" y="170"/>
                  </a:cubicBezTo>
                  <a:cubicBezTo>
                    <a:pt x="170" y="60"/>
                    <a:pt x="170" y="60"/>
                    <a:pt x="170" y="60"/>
                  </a:cubicBezTo>
                  <a:cubicBezTo>
                    <a:pt x="187" y="60"/>
                    <a:pt x="187" y="60"/>
                    <a:pt x="187" y="60"/>
                  </a:cubicBezTo>
                  <a:cubicBezTo>
                    <a:pt x="187" y="170"/>
                    <a:pt x="187" y="170"/>
                    <a:pt x="187" y="170"/>
                  </a:cubicBezTo>
                  <a:cubicBezTo>
                    <a:pt x="222" y="170"/>
                    <a:pt x="222" y="170"/>
                    <a:pt x="222" y="170"/>
                  </a:cubicBezTo>
                  <a:cubicBezTo>
                    <a:pt x="222" y="51"/>
                    <a:pt x="222" y="51"/>
                    <a:pt x="222" y="51"/>
                  </a:cubicBezTo>
                  <a:cubicBezTo>
                    <a:pt x="222" y="51"/>
                    <a:pt x="222" y="0"/>
                    <a:pt x="170" y="0"/>
                  </a:cubicBezTo>
                  <a:cubicBezTo>
                    <a:pt x="145" y="0"/>
                    <a:pt x="51" y="0"/>
                    <a:pt x="51" y="0"/>
                  </a:cubicBezTo>
                  <a:close/>
                </a:path>
              </a:pathLst>
            </a:custGeom>
            <a:solidFill>
              <a:schemeClr val="accent6">
                <a:lumMod val="40000"/>
                <a:lumOff val="60000"/>
              </a:schemeClr>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9" name="Oval 8"/>
            <p:cNvSpPr>
              <a:spLocks noChangeArrowheads="1"/>
            </p:cNvSpPr>
            <p:nvPr/>
          </p:nvSpPr>
          <p:spPr bwMode="auto">
            <a:xfrm>
              <a:off x="2874963" y="2265363"/>
              <a:ext cx="315913" cy="319088"/>
            </a:xfrm>
            <a:prstGeom prst="ellipse">
              <a:avLst/>
            </a:prstGeom>
            <a:solidFill>
              <a:schemeClr val="accent6">
                <a:lumMod val="40000"/>
                <a:lumOff val="60000"/>
              </a:schemeClr>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0" name="Freeform 9"/>
            <p:cNvSpPr>
              <a:spLocks noEditPoints="1"/>
            </p:cNvSpPr>
            <p:nvPr/>
          </p:nvSpPr>
          <p:spPr bwMode="auto">
            <a:xfrm>
              <a:off x="1879600" y="1755775"/>
              <a:ext cx="317500" cy="317500"/>
            </a:xfrm>
            <a:custGeom>
              <a:avLst/>
              <a:gdLst>
                <a:gd name="T0" fmla="*/ 42 w 84"/>
                <a:gd name="T1" fmla="*/ 84 h 84"/>
                <a:gd name="T2" fmla="*/ 0 w 84"/>
                <a:gd name="T3" fmla="*/ 42 h 84"/>
                <a:gd name="T4" fmla="*/ 42 w 84"/>
                <a:gd name="T5" fmla="*/ 0 h 84"/>
                <a:gd name="T6" fmla="*/ 84 w 84"/>
                <a:gd name="T7" fmla="*/ 42 h 84"/>
                <a:gd name="T8" fmla="*/ 42 w 84"/>
                <a:gd name="T9" fmla="*/ 84 h 84"/>
                <a:gd name="T10" fmla="*/ 42 w 84"/>
                <a:gd name="T11" fmla="*/ 17 h 84"/>
                <a:gd name="T12" fmla="*/ 17 w 84"/>
                <a:gd name="T13" fmla="*/ 42 h 84"/>
                <a:gd name="T14" fmla="*/ 42 w 84"/>
                <a:gd name="T15" fmla="*/ 67 h 84"/>
                <a:gd name="T16" fmla="*/ 67 w 84"/>
                <a:gd name="T17" fmla="*/ 42 h 84"/>
                <a:gd name="T18" fmla="*/ 42 w 84"/>
                <a:gd name="T19" fmla="*/ 17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 h="84">
                  <a:moveTo>
                    <a:pt x="42" y="84"/>
                  </a:moveTo>
                  <a:cubicBezTo>
                    <a:pt x="19" y="84"/>
                    <a:pt x="0" y="65"/>
                    <a:pt x="0" y="42"/>
                  </a:cubicBezTo>
                  <a:cubicBezTo>
                    <a:pt x="0" y="18"/>
                    <a:pt x="19" y="0"/>
                    <a:pt x="42" y="0"/>
                  </a:cubicBezTo>
                  <a:cubicBezTo>
                    <a:pt x="66" y="0"/>
                    <a:pt x="84" y="18"/>
                    <a:pt x="84" y="42"/>
                  </a:cubicBezTo>
                  <a:cubicBezTo>
                    <a:pt x="84" y="65"/>
                    <a:pt x="66" y="84"/>
                    <a:pt x="42" y="84"/>
                  </a:cubicBezTo>
                  <a:close/>
                  <a:moveTo>
                    <a:pt x="42" y="17"/>
                  </a:moveTo>
                  <a:cubicBezTo>
                    <a:pt x="28" y="17"/>
                    <a:pt x="17" y="27"/>
                    <a:pt x="17" y="42"/>
                  </a:cubicBezTo>
                  <a:cubicBezTo>
                    <a:pt x="17" y="55"/>
                    <a:pt x="28" y="67"/>
                    <a:pt x="42" y="67"/>
                  </a:cubicBezTo>
                  <a:cubicBezTo>
                    <a:pt x="56" y="67"/>
                    <a:pt x="67" y="55"/>
                    <a:pt x="67" y="42"/>
                  </a:cubicBezTo>
                  <a:cubicBezTo>
                    <a:pt x="67" y="27"/>
                    <a:pt x="56" y="17"/>
                    <a:pt x="42" y="17"/>
                  </a:cubicBez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1" name="Freeform 10"/>
            <p:cNvSpPr>
              <a:spLocks/>
            </p:cNvSpPr>
            <p:nvPr/>
          </p:nvSpPr>
          <p:spPr bwMode="auto">
            <a:xfrm>
              <a:off x="1654175" y="2136775"/>
              <a:ext cx="644525" cy="639763"/>
            </a:xfrm>
            <a:custGeom>
              <a:avLst/>
              <a:gdLst>
                <a:gd name="T0" fmla="*/ 17 w 171"/>
                <a:gd name="T1" fmla="*/ 170 h 170"/>
                <a:gd name="T2" fmla="*/ 0 w 171"/>
                <a:gd name="T3" fmla="*/ 170 h 170"/>
                <a:gd name="T4" fmla="*/ 0 w 171"/>
                <a:gd name="T5" fmla="*/ 52 h 170"/>
                <a:gd name="T6" fmla="*/ 26 w 171"/>
                <a:gd name="T7" fmla="*/ 7 h 170"/>
                <a:gd name="T8" fmla="*/ 51 w 171"/>
                <a:gd name="T9" fmla="*/ 0 h 170"/>
                <a:gd name="T10" fmla="*/ 171 w 171"/>
                <a:gd name="T11" fmla="*/ 0 h 170"/>
                <a:gd name="T12" fmla="*/ 171 w 171"/>
                <a:gd name="T13" fmla="*/ 17 h 170"/>
                <a:gd name="T14" fmla="*/ 51 w 171"/>
                <a:gd name="T15" fmla="*/ 17 h 170"/>
                <a:gd name="T16" fmla="*/ 17 w 171"/>
                <a:gd name="T17" fmla="*/ 52 h 170"/>
                <a:gd name="T18" fmla="*/ 17 w 171"/>
                <a:gd name="T19"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70">
                  <a:moveTo>
                    <a:pt x="17" y="170"/>
                  </a:moveTo>
                  <a:cubicBezTo>
                    <a:pt x="0" y="170"/>
                    <a:pt x="0" y="170"/>
                    <a:pt x="0" y="170"/>
                  </a:cubicBezTo>
                  <a:cubicBezTo>
                    <a:pt x="0" y="52"/>
                    <a:pt x="0" y="52"/>
                    <a:pt x="0" y="52"/>
                  </a:cubicBezTo>
                  <a:cubicBezTo>
                    <a:pt x="0" y="25"/>
                    <a:pt x="14" y="12"/>
                    <a:pt x="26" y="7"/>
                  </a:cubicBezTo>
                  <a:cubicBezTo>
                    <a:pt x="38" y="0"/>
                    <a:pt x="51" y="0"/>
                    <a:pt x="51" y="0"/>
                  </a:cubicBezTo>
                  <a:cubicBezTo>
                    <a:pt x="171" y="0"/>
                    <a:pt x="171" y="0"/>
                    <a:pt x="171" y="0"/>
                  </a:cubicBezTo>
                  <a:cubicBezTo>
                    <a:pt x="171" y="17"/>
                    <a:pt x="171" y="17"/>
                    <a:pt x="171" y="17"/>
                  </a:cubicBezTo>
                  <a:cubicBezTo>
                    <a:pt x="51" y="17"/>
                    <a:pt x="51" y="17"/>
                    <a:pt x="51" y="17"/>
                  </a:cubicBezTo>
                  <a:cubicBezTo>
                    <a:pt x="47" y="17"/>
                    <a:pt x="17" y="18"/>
                    <a:pt x="17" y="52"/>
                  </a:cubicBezTo>
                  <a:lnTo>
                    <a:pt x="17" y="170"/>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2" name="Freeform 11"/>
            <p:cNvSpPr>
              <a:spLocks/>
            </p:cNvSpPr>
            <p:nvPr/>
          </p:nvSpPr>
          <p:spPr bwMode="auto">
            <a:xfrm>
              <a:off x="2328863" y="2619375"/>
              <a:ext cx="63500" cy="417513"/>
            </a:xfrm>
            <a:custGeom>
              <a:avLst/>
              <a:gdLst>
                <a:gd name="T0" fmla="*/ 40 w 40"/>
                <a:gd name="T1" fmla="*/ 263 h 263"/>
                <a:gd name="T2" fmla="*/ 0 w 40"/>
                <a:gd name="T3" fmla="*/ 263 h 263"/>
                <a:gd name="T4" fmla="*/ 0 w 40"/>
                <a:gd name="T5" fmla="*/ 0 h 263"/>
                <a:gd name="T6" fmla="*/ 40 w 40"/>
                <a:gd name="T7" fmla="*/ 0 h 263"/>
                <a:gd name="T8" fmla="*/ 40 w 40"/>
                <a:gd name="T9" fmla="*/ 263 h 263"/>
                <a:gd name="T10" fmla="*/ 40 w 40"/>
                <a:gd name="T11" fmla="*/ 263 h 263"/>
              </a:gdLst>
              <a:ahLst/>
              <a:cxnLst>
                <a:cxn ang="0">
                  <a:pos x="T0" y="T1"/>
                </a:cxn>
                <a:cxn ang="0">
                  <a:pos x="T2" y="T3"/>
                </a:cxn>
                <a:cxn ang="0">
                  <a:pos x="T4" y="T5"/>
                </a:cxn>
                <a:cxn ang="0">
                  <a:pos x="T6" y="T7"/>
                </a:cxn>
                <a:cxn ang="0">
                  <a:pos x="T8" y="T9"/>
                </a:cxn>
                <a:cxn ang="0">
                  <a:pos x="T10" y="T11"/>
                </a:cxn>
              </a:cxnLst>
              <a:rect l="0" t="0" r="r" b="b"/>
              <a:pathLst>
                <a:path w="40" h="263">
                  <a:moveTo>
                    <a:pt x="40" y="263"/>
                  </a:moveTo>
                  <a:lnTo>
                    <a:pt x="0" y="263"/>
                  </a:lnTo>
                  <a:lnTo>
                    <a:pt x="0" y="0"/>
                  </a:lnTo>
                  <a:lnTo>
                    <a:pt x="40" y="0"/>
                  </a:lnTo>
                  <a:lnTo>
                    <a:pt x="40" y="263"/>
                  </a:lnTo>
                  <a:lnTo>
                    <a:pt x="40" y="263"/>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3" name="Freeform 12"/>
            <p:cNvSpPr>
              <a:spLocks/>
            </p:cNvSpPr>
            <p:nvPr/>
          </p:nvSpPr>
          <p:spPr bwMode="auto">
            <a:xfrm>
              <a:off x="1846263" y="2362200"/>
              <a:ext cx="63500" cy="414338"/>
            </a:xfrm>
            <a:custGeom>
              <a:avLst/>
              <a:gdLst>
                <a:gd name="T0" fmla="*/ 40 w 40"/>
                <a:gd name="T1" fmla="*/ 261 h 261"/>
                <a:gd name="T2" fmla="*/ 0 w 40"/>
                <a:gd name="T3" fmla="*/ 261 h 261"/>
                <a:gd name="T4" fmla="*/ 0 w 40"/>
                <a:gd name="T5" fmla="*/ 0 h 261"/>
                <a:gd name="T6" fmla="*/ 40 w 40"/>
                <a:gd name="T7" fmla="*/ 0 h 261"/>
                <a:gd name="T8" fmla="*/ 40 w 40"/>
                <a:gd name="T9" fmla="*/ 261 h 261"/>
                <a:gd name="T10" fmla="*/ 40 w 40"/>
                <a:gd name="T11" fmla="*/ 261 h 261"/>
              </a:gdLst>
              <a:ahLst/>
              <a:cxnLst>
                <a:cxn ang="0">
                  <a:pos x="T0" y="T1"/>
                </a:cxn>
                <a:cxn ang="0">
                  <a:pos x="T2" y="T3"/>
                </a:cxn>
                <a:cxn ang="0">
                  <a:pos x="T4" y="T5"/>
                </a:cxn>
                <a:cxn ang="0">
                  <a:pos x="T6" y="T7"/>
                </a:cxn>
                <a:cxn ang="0">
                  <a:pos x="T8" y="T9"/>
                </a:cxn>
                <a:cxn ang="0">
                  <a:pos x="T10" y="T11"/>
                </a:cxn>
              </a:cxnLst>
              <a:rect l="0" t="0" r="r" b="b"/>
              <a:pathLst>
                <a:path w="40" h="261">
                  <a:moveTo>
                    <a:pt x="40" y="261"/>
                  </a:moveTo>
                  <a:lnTo>
                    <a:pt x="0" y="261"/>
                  </a:lnTo>
                  <a:lnTo>
                    <a:pt x="0" y="0"/>
                  </a:lnTo>
                  <a:lnTo>
                    <a:pt x="40" y="0"/>
                  </a:lnTo>
                  <a:lnTo>
                    <a:pt x="40" y="261"/>
                  </a:lnTo>
                  <a:lnTo>
                    <a:pt x="40" y="261"/>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grpSp>
        <p:nvGrpSpPr>
          <p:cNvPr id="38" name="Group 37"/>
          <p:cNvGrpSpPr/>
          <p:nvPr/>
        </p:nvGrpSpPr>
        <p:grpSpPr>
          <a:xfrm>
            <a:off x="6695695" y="2443672"/>
            <a:ext cx="1354368" cy="795470"/>
            <a:chOff x="5869449" y="1576620"/>
            <a:chExt cx="2181225" cy="1281113"/>
          </a:xfrm>
        </p:grpSpPr>
        <p:grpSp>
          <p:nvGrpSpPr>
            <p:cNvPr id="32" name="Group 31"/>
            <p:cNvGrpSpPr/>
            <p:nvPr/>
          </p:nvGrpSpPr>
          <p:grpSpPr>
            <a:xfrm>
              <a:off x="5869449" y="1576620"/>
              <a:ext cx="2181225" cy="1281113"/>
              <a:chOff x="1458913" y="1906588"/>
              <a:chExt cx="2181225" cy="1281113"/>
            </a:xfrm>
            <a:solidFill>
              <a:schemeClr val="accent6">
                <a:lumMod val="40000"/>
                <a:lumOff val="60000"/>
              </a:schemeClr>
            </a:solidFill>
          </p:grpSpPr>
          <p:sp>
            <p:nvSpPr>
              <p:cNvPr id="29" name="Freeform 17"/>
              <p:cNvSpPr>
                <a:spLocks noEditPoints="1"/>
              </p:cNvSpPr>
              <p:nvPr/>
            </p:nvSpPr>
            <p:spPr bwMode="auto">
              <a:xfrm>
                <a:off x="1651000" y="1906588"/>
                <a:ext cx="1797050" cy="1089025"/>
              </a:xfrm>
              <a:custGeom>
                <a:avLst/>
                <a:gdLst>
                  <a:gd name="T0" fmla="*/ 477 w 477"/>
                  <a:gd name="T1" fmla="*/ 17 h 289"/>
                  <a:gd name="T2" fmla="*/ 477 w 477"/>
                  <a:gd name="T3" fmla="*/ 17 h 289"/>
                  <a:gd name="T4" fmla="*/ 459 w 477"/>
                  <a:gd name="T5" fmla="*/ 0 h 289"/>
                  <a:gd name="T6" fmla="*/ 17 w 477"/>
                  <a:gd name="T7" fmla="*/ 0 h 289"/>
                  <a:gd name="T8" fmla="*/ 17 w 477"/>
                  <a:gd name="T9" fmla="*/ 0 h 289"/>
                  <a:gd name="T10" fmla="*/ 0 w 477"/>
                  <a:gd name="T11" fmla="*/ 17 h 289"/>
                  <a:gd name="T12" fmla="*/ 0 w 477"/>
                  <a:gd name="T13" fmla="*/ 289 h 289"/>
                  <a:gd name="T14" fmla="*/ 477 w 477"/>
                  <a:gd name="T15" fmla="*/ 289 h 289"/>
                  <a:gd name="T16" fmla="*/ 477 w 477"/>
                  <a:gd name="T17" fmla="*/ 17 h 289"/>
                  <a:gd name="T18" fmla="*/ 451 w 477"/>
                  <a:gd name="T19" fmla="*/ 264 h 289"/>
                  <a:gd name="T20" fmla="*/ 26 w 477"/>
                  <a:gd name="T21" fmla="*/ 264 h 289"/>
                  <a:gd name="T22" fmla="*/ 26 w 477"/>
                  <a:gd name="T23" fmla="*/ 26 h 289"/>
                  <a:gd name="T24" fmla="*/ 451 w 477"/>
                  <a:gd name="T25" fmla="*/ 26 h 289"/>
                  <a:gd name="T26" fmla="*/ 451 w 477"/>
                  <a:gd name="T27" fmla="*/ 264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7" h="289">
                    <a:moveTo>
                      <a:pt x="477" y="17"/>
                    </a:moveTo>
                    <a:cubicBezTo>
                      <a:pt x="477" y="17"/>
                      <a:pt x="477" y="17"/>
                      <a:pt x="477" y="17"/>
                    </a:cubicBezTo>
                    <a:cubicBezTo>
                      <a:pt x="477" y="8"/>
                      <a:pt x="469" y="0"/>
                      <a:pt x="459" y="0"/>
                    </a:cubicBezTo>
                    <a:cubicBezTo>
                      <a:pt x="17" y="0"/>
                      <a:pt x="17" y="0"/>
                      <a:pt x="17" y="0"/>
                    </a:cubicBezTo>
                    <a:cubicBezTo>
                      <a:pt x="17" y="0"/>
                      <a:pt x="17" y="0"/>
                      <a:pt x="17" y="0"/>
                    </a:cubicBezTo>
                    <a:cubicBezTo>
                      <a:pt x="8" y="0"/>
                      <a:pt x="0" y="8"/>
                      <a:pt x="0" y="17"/>
                    </a:cubicBezTo>
                    <a:cubicBezTo>
                      <a:pt x="0" y="289"/>
                      <a:pt x="0" y="289"/>
                      <a:pt x="0" y="289"/>
                    </a:cubicBezTo>
                    <a:cubicBezTo>
                      <a:pt x="477" y="289"/>
                      <a:pt x="477" y="289"/>
                      <a:pt x="477" y="289"/>
                    </a:cubicBezTo>
                    <a:lnTo>
                      <a:pt x="477" y="17"/>
                    </a:lnTo>
                    <a:close/>
                    <a:moveTo>
                      <a:pt x="451" y="264"/>
                    </a:moveTo>
                    <a:cubicBezTo>
                      <a:pt x="26" y="264"/>
                      <a:pt x="26" y="264"/>
                      <a:pt x="26" y="264"/>
                    </a:cubicBezTo>
                    <a:cubicBezTo>
                      <a:pt x="26" y="26"/>
                      <a:pt x="26" y="26"/>
                      <a:pt x="26" y="26"/>
                    </a:cubicBezTo>
                    <a:cubicBezTo>
                      <a:pt x="451" y="26"/>
                      <a:pt x="451" y="26"/>
                      <a:pt x="451" y="26"/>
                    </a:cubicBezTo>
                    <a:lnTo>
                      <a:pt x="451" y="264"/>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30" name="Freeform 18"/>
              <p:cNvSpPr>
                <a:spLocks/>
              </p:cNvSpPr>
              <p:nvPr/>
            </p:nvSpPr>
            <p:spPr bwMode="auto">
              <a:xfrm>
                <a:off x="1458913" y="3094038"/>
                <a:ext cx="2181225" cy="93663"/>
              </a:xfrm>
              <a:custGeom>
                <a:avLst/>
                <a:gdLst>
                  <a:gd name="T0" fmla="*/ 340 w 579"/>
                  <a:gd name="T1" fmla="*/ 0 h 25"/>
                  <a:gd name="T2" fmla="*/ 332 w 579"/>
                  <a:gd name="T3" fmla="*/ 8 h 25"/>
                  <a:gd name="T4" fmla="*/ 247 w 579"/>
                  <a:gd name="T5" fmla="*/ 8 h 25"/>
                  <a:gd name="T6" fmla="*/ 238 w 579"/>
                  <a:gd name="T7" fmla="*/ 0 h 25"/>
                  <a:gd name="T8" fmla="*/ 0 w 579"/>
                  <a:gd name="T9" fmla="*/ 0 h 25"/>
                  <a:gd name="T10" fmla="*/ 0 w 579"/>
                  <a:gd name="T11" fmla="*/ 17 h 25"/>
                  <a:gd name="T12" fmla="*/ 9 w 579"/>
                  <a:gd name="T13" fmla="*/ 25 h 25"/>
                  <a:gd name="T14" fmla="*/ 570 w 579"/>
                  <a:gd name="T15" fmla="*/ 25 h 25"/>
                  <a:gd name="T16" fmla="*/ 579 w 579"/>
                  <a:gd name="T17" fmla="*/ 17 h 25"/>
                  <a:gd name="T18" fmla="*/ 579 w 579"/>
                  <a:gd name="T19" fmla="*/ 0 h 25"/>
                  <a:gd name="T20" fmla="*/ 340 w 579"/>
                  <a:gd name="T21"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9" h="25">
                    <a:moveTo>
                      <a:pt x="340" y="0"/>
                    </a:moveTo>
                    <a:cubicBezTo>
                      <a:pt x="340" y="4"/>
                      <a:pt x="337" y="8"/>
                      <a:pt x="332" y="8"/>
                    </a:cubicBezTo>
                    <a:cubicBezTo>
                      <a:pt x="247" y="8"/>
                      <a:pt x="247" y="8"/>
                      <a:pt x="247" y="8"/>
                    </a:cubicBezTo>
                    <a:cubicBezTo>
                      <a:pt x="242" y="8"/>
                      <a:pt x="238" y="4"/>
                      <a:pt x="238" y="0"/>
                    </a:cubicBezTo>
                    <a:cubicBezTo>
                      <a:pt x="0" y="0"/>
                      <a:pt x="0" y="0"/>
                      <a:pt x="0" y="0"/>
                    </a:cubicBezTo>
                    <a:cubicBezTo>
                      <a:pt x="0" y="17"/>
                      <a:pt x="0" y="17"/>
                      <a:pt x="0" y="17"/>
                    </a:cubicBezTo>
                    <a:cubicBezTo>
                      <a:pt x="0" y="21"/>
                      <a:pt x="4" y="25"/>
                      <a:pt x="9" y="25"/>
                    </a:cubicBezTo>
                    <a:cubicBezTo>
                      <a:pt x="570" y="25"/>
                      <a:pt x="570" y="25"/>
                      <a:pt x="570" y="25"/>
                    </a:cubicBezTo>
                    <a:cubicBezTo>
                      <a:pt x="575" y="25"/>
                      <a:pt x="579" y="21"/>
                      <a:pt x="579" y="17"/>
                    </a:cubicBezTo>
                    <a:cubicBezTo>
                      <a:pt x="579" y="0"/>
                      <a:pt x="579" y="0"/>
                      <a:pt x="579" y="0"/>
                    </a:cubicBezTo>
                    <a:lnTo>
                      <a:pt x="340" y="0"/>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grpSp>
          <p:nvGrpSpPr>
            <p:cNvPr id="33" name="Group 32"/>
            <p:cNvGrpSpPr/>
            <p:nvPr/>
          </p:nvGrpSpPr>
          <p:grpSpPr>
            <a:xfrm>
              <a:off x="6350299" y="1896437"/>
              <a:ext cx="302912" cy="308070"/>
              <a:chOff x="2131377" y="2704876"/>
              <a:chExt cx="1770063" cy="1800225"/>
            </a:xfrm>
          </p:grpSpPr>
          <p:sp>
            <p:nvSpPr>
              <p:cNvPr id="34" name="Freeform 57"/>
              <p:cNvSpPr>
                <a:spLocks noEditPoints="1"/>
              </p:cNvSpPr>
              <p:nvPr/>
            </p:nvSpPr>
            <p:spPr bwMode="auto">
              <a:xfrm>
                <a:off x="2131377" y="2704876"/>
                <a:ext cx="1770063" cy="1800225"/>
              </a:xfrm>
              <a:custGeom>
                <a:avLst/>
                <a:gdLst>
                  <a:gd name="T0" fmla="*/ 309 w 470"/>
                  <a:gd name="T1" fmla="*/ 0 h 478"/>
                  <a:gd name="T2" fmla="*/ 147 w 470"/>
                  <a:gd name="T3" fmla="*/ 161 h 478"/>
                  <a:gd name="T4" fmla="*/ 180 w 470"/>
                  <a:gd name="T5" fmla="*/ 259 h 478"/>
                  <a:gd name="T6" fmla="*/ 8 w 470"/>
                  <a:gd name="T7" fmla="*/ 431 h 478"/>
                  <a:gd name="T8" fmla="*/ 0 w 470"/>
                  <a:gd name="T9" fmla="*/ 451 h 478"/>
                  <a:gd name="T10" fmla="*/ 6 w 470"/>
                  <a:gd name="T11" fmla="*/ 469 h 478"/>
                  <a:gd name="T12" fmla="*/ 48 w 470"/>
                  <a:gd name="T13" fmla="*/ 462 h 478"/>
                  <a:gd name="T14" fmla="*/ 215 w 470"/>
                  <a:gd name="T15" fmla="*/ 294 h 478"/>
                  <a:gd name="T16" fmla="*/ 309 w 470"/>
                  <a:gd name="T17" fmla="*/ 323 h 478"/>
                  <a:gd name="T18" fmla="*/ 470 w 470"/>
                  <a:gd name="T19" fmla="*/ 161 h 478"/>
                  <a:gd name="T20" fmla="*/ 309 w 470"/>
                  <a:gd name="T21" fmla="*/ 0 h 478"/>
                  <a:gd name="T22" fmla="*/ 309 w 470"/>
                  <a:gd name="T23" fmla="*/ 289 h 478"/>
                  <a:gd name="T24" fmla="*/ 181 w 470"/>
                  <a:gd name="T25" fmla="*/ 161 h 478"/>
                  <a:gd name="T26" fmla="*/ 309 w 470"/>
                  <a:gd name="T27" fmla="*/ 34 h 478"/>
                  <a:gd name="T28" fmla="*/ 436 w 470"/>
                  <a:gd name="T29" fmla="*/ 161 h 478"/>
                  <a:gd name="T30" fmla="*/ 309 w 470"/>
                  <a:gd name="T31" fmla="*/ 289 h 478"/>
                  <a:gd name="T32" fmla="*/ 293 w 470"/>
                  <a:gd name="T33" fmla="*/ 205 h 478"/>
                  <a:gd name="T34" fmla="*/ 323 w 470"/>
                  <a:gd name="T35" fmla="*/ 205 h 478"/>
                  <a:gd name="T36" fmla="*/ 323 w 470"/>
                  <a:gd name="T37" fmla="*/ 237 h 478"/>
                  <a:gd name="T38" fmla="*/ 293 w 470"/>
                  <a:gd name="T39" fmla="*/ 237 h 478"/>
                  <a:gd name="T40" fmla="*/ 293 w 470"/>
                  <a:gd name="T41" fmla="*/ 205 h 478"/>
                  <a:gd name="T42" fmla="*/ 359 w 470"/>
                  <a:gd name="T43" fmla="*/ 119 h 478"/>
                  <a:gd name="T44" fmla="*/ 321 w 470"/>
                  <a:gd name="T45" fmla="*/ 192 h 478"/>
                  <a:gd name="T46" fmla="*/ 294 w 470"/>
                  <a:gd name="T47" fmla="*/ 192 h 478"/>
                  <a:gd name="T48" fmla="*/ 311 w 470"/>
                  <a:gd name="T49" fmla="*/ 150 h 478"/>
                  <a:gd name="T50" fmla="*/ 327 w 470"/>
                  <a:gd name="T51" fmla="*/ 123 h 478"/>
                  <a:gd name="T52" fmla="*/ 302 w 470"/>
                  <a:gd name="T53" fmla="*/ 102 h 478"/>
                  <a:gd name="T54" fmla="*/ 267 w 470"/>
                  <a:gd name="T55" fmla="*/ 111 h 478"/>
                  <a:gd name="T56" fmla="*/ 265 w 470"/>
                  <a:gd name="T57" fmla="*/ 87 h 478"/>
                  <a:gd name="T58" fmla="*/ 309 w 470"/>
                  <a:gd name="T59" fmla="*/ 79 h 478"/>
                  <a:gd name="T60" fmla="*/ 359 w 470"/>
                  <a:gd name="T61" fmla="*/ 119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70" h="478">
                    <a:moveTo>
                      <a:pt x="309" y="0"/>
                    </a:moveTo>
                    <a:cubicBezTo>
                      <a:pt x="220" y="0"/>
                      <a:pt x="147" y="72"/>
                      <a:pt x="147" y="161"/>
                    </a:cubicBezTo>
                    <a:cubicBezTo>
                      <a:pt x="147" y="198"/>
                      <a:pt x="159" y="232"/>
                      <a:pt x="180" y="259"/>
                    </a:cubicBezTo>
                    <a:cubicBezTo>
                      <a:pt x="8" y="431"/>
                      <a:pt x="8" y="431"/>
                      <a:pt x="8" y="431"/>
                    </a:cubicBezTo>
                    <a:cubicBezTo>
                      <a:pt x="4" y="436"/>
                      <a:pt x="1" y="443"/>
                      <a:pt x="0" y="451"/>
                    </a:cubicBezTo>
                    <a:cubicBezTo>
                      <a:pt x="0" y="458"/>
                      <a:pt x="2" y="466"/>
                      <a:pt x="6" y="469"/>
                    </a:cubicBezTo>
                    <a:cubicBezTo>
                      <a:pt x="15" y="478"/>
                      <a:pt x="37" y="472"/>
                      <a:pt x="48" y="462"/>
                    </a:cubicBezTo>
                    <a:cubicBezTo>
                      <a:pt x="215" y="294"/>
                      <a:pt x="215" y="294"/>
                      <a:pt x="215" y="294"/>
                    </a:cubicBezTo>
                    <a:cubicBezTo>
                      <a:pt x="242" y="313"/>
                      <a:pt x="274" y="323"/>
                      <a:pt x="309" y="323"/>
                    </a:cubicBezTo>
                    <a:cubicBezTo>
                      <a:pt x="398" y="323"/>
                      <a:pt x="470" y="250"/>
                      <a:pt x="470" y="161"/>
                    </a:cubicBezTo>
                    <a:cubicBezTo>
                      <a:pt x="470" y="72"/>
                      <a:pt x="398" y="0"/>
                      <a:pt x="309" y="0"/>
                    </a:cubicBezTo>
                    <a:close/>
                    <a:moveTo>
                      <a:pt x="309" y="289"/>
                    </a:moveTo>
                    <a:cubicBezTo>
                      <a:pt x="239" y="289"/>
                      <a:pt x="181" y="232"/>
                      <a:pt x="181" y="161"/>
                    </a:cubicBezTo>
                    <a:cubicBezTo>
                      <a:pt x="181" y="91"/>
                      <a:pt x="239" y="34"/>
                      <a:pt x="309" y="34"/>
                    </a:cubicBezTo>
                    <a:cubicBezTo>
                      <a:pt x="379" y="34"/>
                      <a:pt x="436" y="91"/>
                      <a:pt x="436" y="161"/>
                    </a:cubicBezTo>
                    <a:cubicBezTo>
                      <a:pt x="436" y="232"/>
                      <a:pt x="379" y="289"/>
                      <a:pt x="309" y="289"/>
                    </a:cubicBezTo>
                    <a:close/>
                    <a:moveTo>
                      <a:pt x="293" y="205"/>
                    </a:moveTo>
                    <a:cubicBezTo>
                      <a:pt x="323" y="205"/>
                      <a:pt x="323" y="205"/>
                      <a:pt x="323" y="205"/>
                    </a:cubicBezTo>
                    <a:cubicBezTo>
                      <a:pt x="323" y="237"/>
                      <a:pt x="323" y="237"/>
                      <a:pt x="323" y="237"/>
                    </a:cubicBezTo>
                    <a:cubicBezTo>
                      <a:pt x="293" y="237"/>
                      <a:pt x="293" y="237"/>
                      <a:pt x="293" y="237"/>
                    </a:cubicBezTo>
                    <a:lnTo>
                      <a:pt x="293" y="205"/>
                    </a:lnTo>
                    <a:close/>
                    <a:moveTo>
                      <a:pt x="359" y="119"/>
                    </a:moveTo>
                    <a:cubicBezTo>
                      <a:pt x="359" y="150"/>
                      <a:pt x="319" y="162"/>
                      <a:pt x="321" y="192"/>
                    </a:cubicBezTo>
                    <a:cubicBezTo>
                      <a:pt x="294" y="192"/>
                      <a:pt x="294" y="192"/>
                      <a:pt x="294" y="192"/>
                    </a:cubicBezTo>
                    <a:cubicBezTo>
                      <a:pt x="294" y="170"/>
                      <a:pt x="303" y="159"/>
                      <a:pt x="311" y="150"/>
                    </a:cubicBezTo>
                    <a:cubicBezTo>
                      <a:pt x="319" y="141"/>
                      <a:pt x="327" y="134"/>
                      <a:pt x="327" y="123"/>
                    </a:cubicBezTo>
                    <a:cubicBezTo>
                      <a:pt x="327" y="108"/>
                      <a:pt x="314" y="102"/>
                      <a:pt x="302" y="102"/>
                    </a:cubicBezTo>
                    <a:cubicBezTo>
                      <a:pt x="290" y="102"/>
                      <a:pt x="278" y="106"/>
                      <a:pt x="267" y="111"/>
                    </a:cubicBezTo>
                    <a:cubicBezTo>
                      <a:pt x="265" y="87"/>
                      <a:pt x="265" y="87"/>
                      <a:pt x="265" y="87"/>
                    </a:cubicBezTo>
                    <a:cubicBezTo>
                      <a:pt x="279" y="82"/>
                      <a:pt x="294" y="79"/>
                      <a:pt x="309" y="79"/>
                    </a:cubicBezTo>
                    <a:cubicBezTo>
                      <a:pt x="334" y="79"/>
                      <a:pt x="359" y="90"/>
                      <a:pt x="359" y="119"/>
                    </a:cubicBezTo>
                    <a:close/>
                  </a:path>
                </a:pathLst>
              </a:custGeom>
              <a:solidFill>
                <a:schemeClr val="accent6">
                  <a:lumMod val="75000"/>
                </a:schemeClr>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35" name="Oval 34"/>
              <p:cNvSpPr/>
              <p:nvPr/>
            </p:nvSpPr>
            <p:spPr>
              <a:xfrm>
                <a:off x="2941323" y="2884589"/>
                <a:ext cx="701042" cy="86868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grpSp>
        <p:sp>
          <p:nvSpPr>
            <p:cNvPr id="37" name="Rectangle 36"/>
            <p:cNvSpPr/>
            <p:nvPr/>
          </p:nvSpPr>
          <p:spPr>
            <a:xfrm>
              <a:off x="6747480" y="1992472"/>
              <a:ext cx="822960" cy="128660"/>
            </a:xfrm>
            <a:prstGeom prst="rect">
              <a:avLst/>
            </a:prstGeom>
            <a:noFill/>
            <a:ln w="9525">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grpSp>
      <p:sp>
        <p:nvSpPr>
          <p:cNvPr id="39" name="TextBox 38"/>
          <p:cNvSpPr txBox="1"/>
          <p:nvPr/>
        </p:nvSpPr>
        <p:spPr>
          <a:xfrm>
            <a:off x="2689935" y="3354776"/>
            <a:ext cx="1245533" cy="600164"/>
          </a:xfrm>
          <a:prstGeom prst="rect">
            <a:avLst/>
          </a:prstGeom>
          <a:noFill/>
        </p:spPr>
        <p:txBody>
          <a:bodyPr wrap="none" lIns="0" tIns="0" rIns="0" bIns="0" rtlCol="0">
            <a:spAutoFit/>
          </a:bodyPr>
          <a:lstStyle/>
          <a:p>
            <a:pPr algn="ctr"/>
            <a:r>
              <a:rPr lang="nb-NO" sz="1100">
                <a:solidFill>
                  <a:schemeClr val="accent6">
                    <a:lumMod val="75000"/>
                  </a:schemeClr>
                </a:solidFill>
              </a:rPr>
              <a:t>Gjennom egne barn</a:t>
            </a:r>
          </a:p>
          <a:p>
            <a:pPr algn="ctr"/>
            <a:r>
              <a:rPr lang="nb-NO" sz="2800">
                <a:solidFill>
                  <a:schemeClr val="accent6">
                    <a:lumMod val="75000"/>
                  </a:schemeClr>
                </a:solidFill>
              </a:rPr>
              <a:t>14%</a:t>
            </a:r>
            <a:endParaRPr lang="nb-NO" sz="1100">
              <a:solidFill>
                <a:schemeClr val="accent6">
                  <a:lumMod val="75000"/>
                </a:schemeClr>
              </a:solidFill>
            </a:endParaRPr>
          </a:p>
        </p:txBody>
      </p:sp>
      <p:sp>
        <p:nvSpPr>
          <p:cNvPr id="40" name="TextBox 39"/>
          <p:cNvSpPr txBox="1"/>
          <p:nvPr/>
        </p:nvSpPr>
        <p:spPr>
          <a:xfrm>
            <a:off x="4531771" y="3359225"/>
            <a:ext cx="1316066" cy="600164"/>
          </a:xfrm>
          <a:prstGeom prst="rect">
            <a:avLst/>
          </a:prstGeom>
          <a:noFill/>
        </p:spPr>
        <p:txBody>
          <a:bodyPr wrap="none" lIns="0" tIns="0" rIns="0" bIns="0" rtlCol="0">
            <a:spAutoFit/>
          </a:bodyPr>
          <a:lstStyle/>
          <a:p>
            <a:pPr algn="ctr"/>
            <a:r>
              <a:rPr lang="nb-NO" sz="1100">
                <a:solidFill>
                  <a:schemeClr val="accent6">
                    <a:lumMod val="75000"/>
                  </a:schemeClr>
                </a:solidFill>
              </a:rPr>
              <a:t>Ble spurt av bekjente</a:t>
            </a:r>
          </a:p>
          <a:p>
            <a:pPr algn="ctr"/>
            <a:r>
              <a:rPr lang="nb-NO" sz="2800">
                <a:solidFill>
                  <a:schemeClr val="accent6">
                    <a:lumMod val="75000"/>
                  </a:schemeClr>
                </a:solidFill>
              </a:rPr>
              <a:t>14%</a:t>
            </a:r>
            <a:endParaRPr lang="nb-NO" sz="1100">
              <a:solidFill>
                <a:schemeClr val="accent6">
                  <a:lumMod val="75000"/>
                </a:schemeClr>
              </a:solidFill>
            </a:endParaRPr>
          </a:p>
        </p:txBody>
      </p:sp>
      <p:sp>
        <p:nvSpPr>
          <p:cNvPr id="41" name="TextBox 40"/>
          <p:cNvSpPr txBox="1"/>
          <p:nvPr/>
        </p:nvSpPr>
        <p:spPr>
          <a:xfrm>
            <a:off x="6423906" y="3359225"/>
            <a:ext cx="1897955" cy="600164"/>
          </a:xfrm>
          <a:prstGeom prst="rect">
            <a:avLst/>
          </a:prstGeom>
          <a:noFill/>
        </p:spPr>
        <p:txBody>
          <a:bodyPr wrap="none" lIns="0" tIns="0" rIns="0" bIns="0" rtlCol="0">
            <a:spAutoFit/>
          </a:bodyPr>
          <a:lstStyle/>
          <a:p>
            <a:pPr algn="ctr"/>
            <a:r>
              <a:rPr lang="nb-NO" sz="1100">
                <a:solidFill>
                  <a:schemeClr val="accent6">
                    <a:lumMod val="75000"/>
                  </a:schemeClr>
                </a:solidFill>
              </a:rPr>
              <a:t>Oppsøkte organisasjonen selv</a:t>
            </a:r>
          </a:p>
          <a:p>
            <a:pPr algn="ctr"/>
            <a:r>
              <a:rPr lang="nb-NO" sz="2800">
                <a:solidFill>
                  <a:schemeClr val="accent6">
                    <a:lumMod val="75000"/>
                  </a:schemeClr>
                </a:solidFill>
              </a:rPr>
              <a:t>13%</a:t>
            </a:r>
            <a:endParaRPr lang="nb-NO" sz="1100">
              <a:solidFill>
                <a:schemeClr val="accent6">
                  <a:lumMod val="75000"/>
                </a:schemeClr>
              </a:solidFill>
            </a:endParaRPr>
          </a:p>
        </p:txBody>
      </p:sp>
      <p:sp>
        <p:nvSpPr>
          <p:cNvPr id="70" name="TextBox 69"/>
          <p:cNvSpPr txBox="1"/>
          <p:nvPr/>
        </p:nvSpPr>
        <p:spPr>
          <a:xfrm>
            <a:off x="775800" y="3341376"/>
            <a:ext cx="1309653" cy="600164"/>
          </a:xfrm>
          <a:prstGeom prst="rect">
            <a:avLst/>
          </a:prstGeom>
          <a:noFill/>
        </p:spPr>
        <p:txBody>
          <a:bodyPr wrap="none" lIns="0" tIns="0" rIns="0" bIns="0" rtlCol="0">
            <a:spAutoFit/>
          </a:bodyPr>
          <a:lstStyle/>
          <a:p>
            <a:pPr algn="ctr"/>
            <a:r>
              <a:rPr lang="nb-NO" sz="1100">
                <a:solidFill>
                  <a:schemeClr val="accent6">
                    <a:lumMod val="75000"/>
                  </a:schemeClr>
                </a:solidFill>
              </a:rPr>
              <a:t>Har alltid vært frivillig</a:t>
            </a:r>
          </a:p>
          <a:p>
            <a:pPr algn="ctr"/>
            <a:r>
              <a:rPr lang="nb-NO" sz="2800">
                <a:solidFill>
                  <a:schemeClr val="accent6">
                    <a:lumMod val="75000"/>
                  </a:schemeClr>
                </a:solidFill>
              </a:rPr>
              <a:t>15%</a:t>
            </a:r>
          </a:p>
        </p:txBody>
      </p:sp>
      <p:grpSp>
        <p:nvGrpSpPr>
          <p:cNvPr id="71" name="Group 70"/>
          <p:cNvGrpSpPr/>
          <p:nvPr/>
        </p:nvGrpSpPr>
        <p:grpSpPr>
          <a:xfrm>
            <a:off x="975116" y="2352934"/>
            <a:ext cx="911022" cy="940110"/>
            <a:chOff x="518491" y="1456702"/>
            <a:chExt cx="752910" cy="776950"/>
          </a:xfrm>
        </p:grpSpPr>
        <p:pic>
          <p:nvPicPr>
            <p:cNvPr id="13350" name="Picture 38" descr="Bilderesultat for recycle icon"/>
            <p:cNvPicPr>
              <a:picLocks noChangeAspect="1" noChangeArrowheads="1"/>
            </p:cNvPicPr>
            <p:nvPr/>
          </p:nvPicPr>
          <p:blipFill rotWithShape="1">
            <a:blip r:embed="rId3">
              <a:duotone>
                <a:schemeClr val="accent6">
                  <a:shade val="45000"/>
                  <a:satMod val="135000"/>
                </a:schemeClr>
                <a:prstClr val="white"/>
              </a:duotone>
              <a:extLst>
                <a:ext uri="{28A0092B-C50C-407E-A947-70E740481C1C}">
                  <a14:useLocalDpi xmlns:a14="http://schemas.microsoft.com/office/drawing/2010/main" val="0"/>
                </a:ext>
              </a:extLst>
            </a:blip>
            <a:srcRect l="3094"/>
            <a:stretch/>
          </p:blipFill>
          <p:spPr bwMode="auto">
            <a:xfrm>
              <a:off x="518491" y="1456702"/>
              <a:ext cx="752910" cy="776950"/>
            </a:xfrm>
            <a:prstGeom prst="rect">
              <a:avLst/>
            </a:prstGeom>
            <a:noFill/>
            <a:extLst>
              <a:ext uri="{909E8E84-426E-40DD-AFC4-6F175D3DCCD1}">
                <a14:hiddenFill xmlns:a14="http://schemas.microsoft.com/office/drawing/2010/main">
                  <a:solidFill>
                    <a:srgbClr val="FFFFFF"/>
                  </a:solidFill>
                </a14:hiddenFill>
              </a:ext>
            </a:extLst>
          </p:spPr>
        </p:pic>
        <p:grpSp>
          <p:nvGrpSpPr>
            <p:cNvPr id="72" name="Group 71"/>
            <p:cNvGrpSpPr/>
            <p:nvPr/>
          </p:nvGrpSpPr>
          <p:grpSpPr>
            <a:xfrm>
              <a:off x="799949" y="1663049"/>
              <a:ext cx="242154" cy="298061"/>
              <a:chOff x="1651000" y="1944688"/>
              <a:chExt cx="1223963" cy="1506538"/>
            </a:xfrm>
            <a:solidFill>
              <a:schemeClr val="accent6">
                <a:lumMod val="40000"/>
                <a:lumOff val="60000"/>
              </a:schemeClr>
            </a:solidFill>
          </p:grpSpPr>
          <p:sp>
            <p:nvSpPr>
              <p:cNvPr id="73" name="Freeform 34"/>
              <p:cNvSpPr>
                <a:spLocks/>
              </p:cNvSpPr>
              <p:nvPr/>
            </p:nvSpPr>
            <p:spPr bwMode="auto">
              <a:xfrm>
                <a:off x="1651000" y="2509838"/>
                <a:ext cx="1223963" cy="941388"/>
              </a:xfrm>
              <a:custGeom>
                <a:avLst/>
                <a:gdLst>
                  <a:gd name="T0" fmla="*/ 75 w 325"/>
                  <a:gd name="T1" fmla="*/ 0 h 250"/>
                  <a:gd name="T2" fmla="*/ 0 w 325"/>
                  <a:gd name="T3" fmla="*/ 75 h 250"/>
                  <a:gd name="T4" fmla="*/ 0 w 325"/>
                  <a:gd name="T5" fmla="*/ 250 h 250"/>
                  <a:gd name="T6" fmla="*/ 50 w 325"/>
                  <a:gd name="T7" fmla="*/ 250 h 250"/>
                  <a:gd name="T8" fmla="*/ 50 w 325"/>
                  <a:gd name="T9" fmla="*/ 88 h 250"/>
                  <a:gd name="T10" fmla="*/ 75 w 325"/>
                  <a:gd name="T11" fmla="*/ 88 h 250"/>
                  <a:gd name="T12" fmla="*/ 75 w 325"/>
                  <a:gd name="T13" fmla="*/ 250 h 250"/>
                  <a:gd name="T14" fmla="*/ 250 w 325"/>
                  <a:gd name="T15" fmla="*/ 250 h 250"/>
                  <a:gd name="T16" fmla="*/ 250 w 325"/>
                  <a:gd name="T17" fmla="*/ 88 h 250"/>
                  <a:gd name="T18" fmla="*/ 275 w 325"/>
                  <a:gd name="T19" fmla="*/ 88 h 250"/>
                  <a:gd name="T20" fmla="*/ 275 w 325"/>
                  <a:gd name="T21" fmla="*/ 250 h 250"/>
                  <a:gd name="T22" fmla="*/ 325 w 325"/>
                  <a:gd name="T23" fmla="*/ 250 h 250"/>
                  <a:gd name="T24" fmla="*/ 325 w 325"/>
                  <a:gd name="T25" fmla="*/ 75 h 250"/>
                  <a:gd name="T26" fmla="*/ 250 w 325"/>
                  <a:gd name="T27" fmla="*/ 0 h 250"/>
                  <a:gd name="T28" fmla="*/ 75 w 325"/>
                  <a:gd name="T29" fmla="*/ 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5" h="250">
                    <a:moveTo>
                      <a:pt x="75" y="0"/>
                    </a:moveTo>
                    <a:cubicBezTo>
                      <a:pt x="75" y="0"/>
                      <a:pt x="0" y="0"/>
                      <a:pt x="0" y="75"/>
                    </a:cubicBezTo>
                    <a:cubicBezTo>
                      <a:pt x="0" y="113"/>
                      <a:pt x="0" y="250"/>
                      <a:pt x="0" y="250"/>
                    </a:cubicBezTo>
                    <a:cubicBezTo>
                      <a:pt x="50" y="250"/>
                      <a:pt x="50" y="250"/>
                      <a:pt x="50" y="250"/>
                    </a:cubicBezTo>
                    <a:cubicBezTo>
                      <a:pt x="50" y="88"/>
                      <a:pt x="50" y="88"/>
                      <a:pt x="50" y="88"/>
                    </a:cubicBezTo>
                    <a:cubicBezTo>
                      <a:pt x="75" y="88"/>
                      <a:pt x="75" y="88"/>
                      <a:pt x="75" y="88"/>
                    </a:cubicBezTo>
                    <a:cubicBezTo>
                      <a:pt x="75" y="250"/>
                      <a:pt x="75" y="250"/>
                      <a:pt x="75" y="250"/>
                    </a:cubicBezTo>
                    <a:cubicBezTo>
                      <a:pt x="250" y="250"/>
                      <a:pt x="250" y="250"/>
                      <a:pt x="250" y="250"/>
                    </a:cubicBezTo>
                    <a:cubicBezTo>
                      <a:pt x="250" y="88"/>
                      <a:pt x="250" y="88"/>
                      <a:pt x="250" y="88"/>
                    </a:cubicBezTo>
                    <a:cubicBezTo>
                      <a:pt x="275" y="88"/>
                      <a:pt x="275" y="88"/>
                      <a:pt x="275" y="88"/>
                    </a:cubicBezTo>
                    <a:cubicBezTo>
                      <a:pt x="275" y="250"/>
                      <a:pt x="275" y="250"/>
                      <a:pt x="275" y="250"/>
                    </a:cubicBezTo>
                    <a:cubicBezTo>
                      <a:pt x="325" y="250"/>
                      <a:pt x="325" y="250"/>
                      <a:pt x="325" y="250"/>
                    </a:cubicBezTo>
                    <a:cubicBezTo>
                      <a:pt x="325" y="75"/>
                      <a:pt x="325" y="75"/>
                      <a:pt x="325" y="75"/>
                    </a:cubicBezTo>
                    <a:cubicBezTo>
                      <a:pt x="325" y="75"/>
                      <a:pt x="325" y="0"/>
                      <a:pt x="250" y="0"/>
                    </a:cubicBezTo>
                    <a:cubicBezTo>
                      <a:pt x="212" y="0"/>
                      <a:pt x="75" y="0"/>
                      <a:pt x="75" y="0"/>
                    </a:cubicBez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74" name="Freeform 35"/>
              <p:cNvSpPr>
                <a:spLocks/>
              </p:cNvSpPr>
              <p:nvPr/>
            </p:nvSpPr>
            <p:spPr bwMode="auto">
              <a:xfrm>
                <a:off x="2027238" y="1944688"/>
                <a:ext cx="471488" cy="469900"/>
              </a:xfrm>
              <a:custGeom>
                <a:avLst/>
                <a:gdLst>
                  <a:gd name="T0" fmla="*/ 125 w 125"/>
                  <a:gd name="T1" fmla="*/ 63 h 125"/>
                  <a:gd name="T2" fmla="*/ 63 w 125"/>
                  <a:gd name="T3" fmla="*/ 125 h 125"/>
                  <a:gd name="T4" fmla="*/ 0 w 125"/>
                  <a:gd name="T5" fmla="*/ 63 h 125"/>
                  <a:gd name="T6" fmla="*/ 63 w 125"/>
                  <a:gd name="T7" fmla="*/ 0 h 125"/>
                  <a:gd name="T8" fmla="*/ 125 w 125"/>
                  <a:gd name="T9" fmla="*/ 63 h 125"/>
                </a:gdLst>
                <a:ahLst/>
                <a:cxnLst>
                  <a:cxn ang="0">
                    <a:pos x="T0" y="T1"/>
                  </a:cxn>
                  <a:cxn ang="0">
                    <a:pos x="T2" y="T3"/>
                  </a:cxn>
                  <a:cxn ang="0">
                    <a:pos x="T4" y="T5"/>
                  </a:cxn>
                  <a:cxn ang="0">
                    <a:pos x="T6" y="T7"/>
                  </a:cxn>
                  <a:cxn ang="0">
                    <a:pos x="T8" y="T9"/>
                  </a:cxn>
                </a:cxnLst>
                <a:rect l="0" t="0" r="r" b="b"/>
                <a:pathLst>
                  <a:path w="125" h="125">
                    <a:moveTo>
                      <a:pt x="125" y="63"/>
                    </a:moveTo>
                    <a:cubicBezTo>
                      <a:pt x="125" y="97"/>
                      <a:pt x="97" y="125"/>
                      <a:pt x="63" y="125"/>
                    </a:cubicBezTo>
                    <a:cubicBezTo>
                      <a:pt x="27" y="125"/>
                      <a:pt x="0" y="97"/>
                      <a:pt x="0" y="63"/>
                    </a:cubicBezTo>
                    <a:cubicBezTo>
                      <a:pt x="0" y="28"/>
                      <a:pt x="27" y="0"/>
                      <a:pt x="63" y="0"/>
                    </a:cubicBezTo>
                    <a:cubicBezTo>
                      <a:pt x="97" y="0"/>
                      <a:pt x="125" y="28"/>
                      <a:pt x="125" y="63"/>
                    </a:cubicBez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grpSp>
      <p:sp>
        <p:nvSpPr>
          <p:cNvPr id="76" name="Right Brace 75"/>
          <p:cNvSpPr/>
          <p:nvPr/>
        </p:nvSpPr>
        <p:spPr>
          <a:xfrm rot="16200000" flipH="1">
            <a:off x="1311519" y="3428078"/>
            <a:ext cx="301330" cy="1657776"/>
          </a:xfrm>
          <a:prstGeom prst="rightBrace">
            <a:avLst/>
          </a:prstGeom>
          <a:ln w="12700">
            <a:solidFill>
              <a:schemeClr val="bg1">
                <a:lumMod val="75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b-NO"/>
          </a:p>
        </p:txBody>
      </p:sp>
      <p:sp>
        <p:nvSpPr>
          <p:cNvPr id="77" name="TextBox 76"/>
          <p:cNvSpPr txBox="1"/>
          <p:nvPr/>
        </p:nvSpPr>
        <p:spPr>
          <a:xfrm>
            <a:off x="892316" y="4769204"/>
            <a:ext cx="1139736" cy="184666"/>
          </a:xfrm>
          <a:prstGeom prst="rect">
            <a:avLst/>
          </a:prstGeom>
          <a:noFill/>
        </p:spPr>
        <p:txBody>
          <a:bodyPr wrap="none" lIns="0" tIns="0" rIns="0" bIns="0" rtlCol="0">
            <a:spAutoFit/>
          </a:bodyPr>
          <a:lstStyle/>
          <a:p>
            <a:pPr algn="ctr"/>
            <a:r>
              <a:rPr lang="nb-NO" sz="1200">
                <a:solidFill>
                  <a:schemeClr val="bg1">
                    <a:lumMod val="65000"/>
                  </a:schemeClr>
                </a:solidFill>
              </a:rPr>
              <a:t>Er allerede lojale</a:t>
            </a:r>
          </a:p>
        </p:txBody>
      </p:sp>
      <p:sp>
        <p:nvSpPr>
          <p:cNvPr id="79" name="Right Brace 78"/>
          <p:cNvSpPr/>
          <p:nvPr/>
        </p:nvSpPr>
        <p:spPr>
          <a:xfrm rot="16200000" flipH="1">
            <a:off x="4148869" y="2641698"/>
            <a:ext cx="301330" cy="3230537"/>
          </a:xfrm>
          <a:prstGeom prst="rightBrace">
            <a:avLst/>
          </a:prstGeom>
          <a:ln w="12700">
            <a:solidFill>
              <a:srgbClr val="6BA42C"/>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b-NO"/>
          </a:p>
        </p:txBody>
      </p:sp>
      <p:sp>
        <p:nvSpPr>
          <p:cNvPr id="80" name="TextBox 79"/>
          <p:cNvSpPr txBox="1"/>
          <p:nvPr/>
        </p:nvSpPr>
        <p:spPr>
          <a:xfrm>
            <a:off x="2736504" y="4769204"/>
            <a:ext cx="2891817" cy="184666"/>
          </a:xfrm>
          <a:prstGeom prst="rect">
            <a:avLst/>
          </a:prstGeom>
          <a:noFill/>
        </p:spPr>
        <p:txBody>
          <a:bodyPr wrap="none" lIns="0" tIns="0" rIns="0" bIns="0" rtlCol="0">
            <a:spAutoFit/>
          </a:bodyPr>
          <a:lstStyle/>
          <a:p>
            <a:pPr algn="ctr"/>
            <a:r>
              <a:rPr lang="nb-NO" sz="1200">
                <a:solidFill>
                  <a:srgbClr val="6BA42C"/>
                </a:solidFill>
              </a:rPr>
              <a:t>Kan påvirkes gjennom </a:t>
            </a:r>
            <a:r>
              <a:rPr lang="nb-NO" sz="1200" err="1">
                <a:solidFill>
                  <a:srgbClr val="6BA42C"/>
                </a:solidFill>
              </a:rPr>
              <a:t>word</a:t>
            </a:r>
            <a:r>
              <a:rPr lang="nb-NO" sz="1200">
                <a:solidFill>
                  <a:srgbClr val="6BA42C"/>
                </a:solidFill>
              </a:rPr>
              <a:t> </a:t>
            </a:r>
            <a:r>
              <a:rPr lang="nb-NO" sz="1200" err="1">
                <a:solidFill>
                  <a:srgbClr val="6BA42C"/>
                </a:solidFill>
              </a:rPr>
              <a:t>of</a:t>
            </a:r>
            <a:r>
              <a:rPr lang="nb-NO" sz="1200">
                <a:solidFill>
                  <a:srgbClr val="6BA42C"/>
                </a:solidFill>
              </a:rPr>
              <a:t> </a:t>
            </a:r>
            <a:r>
              <a:rPr lang="nb-NO" sz="1200" err="1">
                <a:solidFill>
                  <a:srgbClr val="6BA42C"/>
                </a:solidFill>
              </a:rPr>
              <a:t>mouth</a:t>
            </a:r>
            <a:r>
              <a:rPr lang="nb-NO" sz="1200">
                <a:solidFill>
                  <a:srgbClr val="6BA42C"/>
                </a:solidFill>
              </a:rPr>
              <a:t> tiltak</a:t>
            </a:r>
          </a:p>
        </p:txBody>
      </p:sp>
      <p:sp>
        <p:nvSpPr>
          <p:cNvPr id="81" name="Right Brace 80"/>
          <p:cNvSpPr/>
          <p:nvPr/>
        </p:nvSpPr>
        <p:spPr>
          <a:xfrm rot="16200000" flipH="1">
            <a:off x="7222214" y="3345189"/>
            <a:ext cx="301330" cy="1823554"/>
          </a:xfrm>
          <a:prstGeom prst="rightBrace">
            <a:avLst/>
          </a:prstGeom>
          <a:ln w="12700">
            <a:solidFill>
              <a:srgbClr val="6BA42C"/>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b-NO"/>
          </a:p>
        </p:txBody>
      </p:sp>
      <p:sp>
        <p:nvSpPr>
          <p:cNvPr id="82" name="TextBox 81"/>
          <p:cNvSpPr txBox="1"/>
          <p:nvPr/>
        </p:nvSpPr>
        <p:spPr>
          <a:xfrm>
            <a:off x="6115419" y="4767409"/>
            <a:ext cx="2514920" cy="553998"/>
          </a:xfrm>
          <a:prstGeom prst="rect">
            <a:avLst/>
          </a:prstGeom>
          <a:noFill/>
        </p:spPr>
        <p:txBody>
          <a:bodyPr wrap="none" lIns="0" tIns="0" rIns="0" bIns="0" rtlCol="0">
            <a:spAutoFit/>
          </a:bodyPr>
          <a:lstStyle/>
          <a:p>
            <a:pPr algn="ctr"/>
            <a:r>
              <a:rPr lang="nb-NO" sz="1200">
                <a:solidFill>
                  <a:srgbClr val="6BA42C"/>
                </a:solidFill>
              </a:rPr>
              <a:t>Kan påvirkes gjennom profilering</a:t>
            </a:r>
            <a:br>
              <a:rPr lang="nb-NO" sz="1200">
                <a:solidFill>
                  <a:srgbClr val="6BA42C"/>
                </a:solidFill>
              </a:rPr>
            </a:br>
            <a:r>
              <a:rPr lang="nb-NO" sz="1200">
                <a:solidFill>
                  <a:srgbClr val="6BA42C"/>
                </a:solidFill>
              </a:rPr>
              <a:t>på nettsider, sosiale medier,</a:t>
            </a:r>
            <a:br>
              <a:rPr lang="nb-NO" sz="1200">
                <a:solidFill>
                  <a:srgbClr val="6BA42C"/>
                </a:solidFill>
              </a:rPr>
            </a:br>
            <a:r>
              <a:rPr lang="nb-NO" sz="1200">
                <a:solidFill>
                  <a:srgbClr val="6BA42C"/>
                </a:solidFill>
              </a:rPr>
              <a:t>samlede nettsider for frivillighet, osv. </a:t>
            </a:r>
          </a:p>
        </p:txBody>
      </p:sp>
      <p:pic>
        <p:nvPicPr>
          <p:cNvPr id="43" name="Picture 2" descr="Image result for frivillighet nor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859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b-NO"/>
              <a:t>Hvorfor nordmenn slutter med frivillig arbeid</a:t>
            </a:r>
          </a:p>
        </p:txBody>
      </p:sp>
      <p:sp>
        <p:nvSpPr>
          <p:cNvPr id="4" name="Slide Number Placeholder 3"/>
          <p:cNvSpPr>
            <a:spLocks noGrp="1"/>
          </p:cNvSpPr>
          <p:nvPr>
            <p:ph type="sldNum" sz="quarter" idx="4"/>
          </p:nvPr>
        </p:nvSpPr>
        <p:spPr/>
        <p:txBody>
          <a:bodyPr/>
          <a:lstStyle/>
          <a:p>
            <a:fld id="{4034BEE3-566C-4068-A777-C3A4762E861B}" type="slidenum">
              <a:rPr lang="en-GB" smtClean="0"/>
              <a:pPr/>
              <a:t>21</a:t>
            </a:fld>
            <a:endParaRPr lang="en-GB"/>
          </a:p>
        </p:txBody>
      </p:sp>
      <p:sp>
        <p:nvSpPr>
          <p:cNvPr id="5" name="Text Placeholder 4"/>
          <p:cNvSpPr>
            <a:spLocks noGrp="1"/>
          </p:cNvSpPr>
          <p:nvPr>
            <p:ph type="body" sz="quarter" idx="18"/>
          </p:nvPr>
        </p:nvSpPr>
        <p:spPr/>
        <p:txBody>
          <a:bodyPr/>
          <a:lstStyle/>
          <a:p>
            <a:r>
              <a:rPr lang="nb-NO" sz="1600"/>
              <a:t>Totalt oppgir 21% at de sluttet på grunn av tidsbegrensninger eller mistet interesse, hvilket kan påvirkes av organisasjonen. Begge disse barrierene kan trolig begrenses gjennom tydeligere kommunikasjon av viktigheten av arbeidet de frivillige gjør slik at frivillig arbeid fortsetter å være en prioritet.</a:t>
            </a:r>
          </a:p>
        </p:txBody>
      </p:sp>
      <p:sp>
        <p:nvSpPr>
          <p:cNvPr id="6" name="Text Placeholder 5"/>
          <p:cNvSpPr>
            <a:spLocks noGrp="1"/>
          </p:cNvSpPr>
          <p:nvPr>
            <p:ph type="body" sz="quarter" idx="19"/>
          </p:nvPr>
        </p:nvSpPr>
        <p:spPr/>
        <p:txBody>
          <a:bodyPr/>
          <a:lstStyle/>
          <a:p>
            <a:endParaRPr lang="nb-NO"/>
          </a:p>
        </p:txBody>
      </p:sp>
      <p:graphicFrame>
        <p:nvGraphicFramePr>
          <p:cNvPr id="7" name="Chart 6"/>
          <p:cNvGraphicFramePr/>
          <p:nvPr>
            <p:extLst>
              <p:ext uri="{D42A27DB-BD31-4B8C-83A1-F6EECF244321}">
                <p14:modId xmlns:p14="http://schemas.microsoft.com/office/powerpoint/2010/main" val="3448390344"/>
              </p:ext>
            </p:extLst>
          </p:nvPr>
        </p:nvGraphicFramePr>
        <p:xfrm>
          <a:off x="268290" y="2400300"/>
          <a:ext cx="6675436" cy="367792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6917391" y="2672700"/>
            <a:ext cx="108000" cy="10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sp>
        <p:nvSpPr>
          <p:cNvPr id="9" name="TextBox 8"/>
          <p:cNvSpPr txBox="1"/>
          <p:nvPr/>
        </p:nvSpPr>
        <p:spPr>
          <a:xfrm>
            <a:off x="7082333" y="2648887"/>
            <a:ext cx="1554461" cy="307777"/>
          </a:xfrm>
          <a:prstGeom prst="rect">
            <a:avLst/>
          </a:prstGeom>
          <a:noFill/>
        </p:spPr>
        <p:txBody>
          <a:bodyPr wrap="square" lIns="0" tIns="0" rIns="0" bIns="0" rtlCol="0">
            <a:spAutoFit/>
          </a:bodyPr>
          <a:lstStyle/>
          <a:p>
            <a:r>
              <a:rPr lang="nb-NO" sz="1000"/>
              <a:t>Kan påvirkes</a:t>
            </a:r>
          </a:p>
          <a:p>
            <a:r>
              <a:rPr lang="nb-NO" sz="1000"/>
              <a:t>Kan i mindre grad påvirkes</a:t>
            </a:r>
          </a:p>
        </p:txBody>
      </p:sp>
      <p:sp>
        <p:nvSpPr>
          <p:cNvPr id="10" name="Rectangle 9"/>
          <p:cNvSpPr/>
          <p:nvPr/>
        </p:nvSpPr>
        <p:spPr>
          <a:xfrm>
            <a:off x="6917391" y="2825099"/>
            <a:ext cx="108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pic>
        <p:nvPicPr>
          <p:cNvPr id="11" name="Picture 2" descr="Image result for frivillighet nor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4439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76032" y="1138238"/>
            <a:ext cx="6253356" cy="1789200"/>
          </a:xfrm>
        </p:spPr>
        <p:txBody>
          <a:bodyPr/>
          <a:lstStyle/>
          <a:p>
            <a:r>
              <a:rPr lang="nb-NO"/>
              <a:t>Trygghet på at donerte penger brukes til formålet</a:t>
            </a:r>
          </a:p>
        </p:txBody>
      </p:sp>
    </p:spTree>
    <p:extLst>
      <p:ext uri="{BB962C8B-B14F-4D97-AF65-F5344CB8AC3E}">
        <p14:creationId xmlns:p14="http://schemas.microsoft.com/office/powerpoint/2010/main" val="4272176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37878" y="1424940"/>
            <a:ext cx="6462781" cy="2956559"/>
          </a:xfrm>
        </p:spPr>
        <p:txBody>
          <a:bodyPr/>
          <a:lstStyle/>
          <a:p>
            <a:pPr algn="ctr"/>
            <a:r>
              <a:rPr lang="nb-NO" sz="2800" dirty="0" smtClean="0"/>
              <a:t>Flertallet har tillitt til organisasjonene, </a:t>
            </a:r>
            <a:r>
              <a:rPr lang="nb-NO" sz="2800" dirty="0"/>
              <a:t>men </a:t>
            </a:r>
            <a:r>
              <a:rPr lang="nb-NO" sz="2800" dirty="0" smtClean="0"/>
              <a:t>mistillit kan likevel være en barriere </a:t>
            </a:r>
            <a:r>
              <a:rPr lang="nb-NO" sz="2800" dirty="0"/>
              <a:t>for donasjoner</a:t>
            </a:r>
          </a:p>
        </p:txBody>
      </p:sp>
      <p:sp>
        <p:nvSpPr>
          <p:cNvPr id="4" name="Slide Number Placeholder 3"/>
          <p:cNvSpPr>
            <a:spLocks noGrp="1"/>
          </p:cNvSpPr>
          <p:nvPr>
            <p:ph type="sldNum" sz="quarter" idx="4"/>
          </p:nvPr>
        </p:nvSpPr>
        <p:spPr/>
        <p:txBody>
          <a:bodyPr/>
          <a:lstStyle/>
          <a:p>
            <a:fld id="{4034BEE3-566C-4068-A777-C3A4762E861B}" type="slidenum">
              <a:rPr lang="en-GB" smtClean="0"/>
              <a:pPr/>
              <a:t>23</a:t>
            </a:fld>
            <a:endParaRPr lang="en-GB"/>
          </a:p>
        </p:txBody>
      </p:sp>
      <p:sp>
        <p:nvSpPr>
          <p:cNvPr id="6" name="Text Placeholder 5"/>
          <p:cNvSpPr>
            <a:spLocks noGrp="1"/>
          </p:cNvSpPr>
          <p:nvPr>
            <p:ph type="body" sz="quarter" idx="19"/>
          </p:nvPr>
        </p:nvSpPr>
        <p:spPr/>
        <p:txBody>
          <a:bodyPr/>
          <a:lstStyle/>
          <a:p>
            <a:endParaRPr lang="nb-NO"/>
          </a:p>
        </p:txBody>
      </p:sp>
      <p:grpSp>
        <p:nvGrpSpPr>
          <p:cNvPr id="19" name="Group 18"/>
          <p:cNvGrpSpPr/>
          <p:nvPr/>
        </p:nvGrpSpPr>
        <p:grpSpPr>
          <a:xfrm>
            <a:off x="2027998" y="3637518"/>
            <a:ext cx="5082540" cy="1754326"/>
            <a:chOff x="2133600" y="3637518"/>
            <a:chExt cx="5082540" cy="1754326"/>
          </a:xfrm>
        </p:grpSpPr>
        <p:sp>
          <p:nvSpPr>
            <p:cNvPr id="17" name="TextBox 16"/>
            <p:cNvSpPr txBox="1"/>
            <p:nvPr/>
          </p:nvSpPr>
          <p:spPr>
            <a:xfrm>
              <a:off x="2133600" y="3637518"/>
              <a:ext cx="1882140" cy="1754326"/>
            </a:xfrm>
            <a:prstGeom prst="rect">
              <a:avLst/>
            </a:prstGeom>
            <a:noFill/>
          </p:spPr>
          <p:txBody>
            <a:bodyPr wrap="square" lIns="0" tIns="0" rIns="0" bIns="0" rtlCol="0">
              <a:spAutoFit/>
            </a:bodyPr>
            <a:lstStyle/>
            <a:p>
              <a:pPr algn="ctr"/>
              <a:r>
                <a:rPr lang="nb-NO" sz="7200">
                  <a:solidFill>
                    <a:srgbClr val="92D050"/>
                  </a:solidFill>
                </a:rPr>
                <a:t>48%</a:t>
              </a:r>
            </a:p>
            <a:p>
              <a:pPr algn="ctr"/>
              <a:r>
                <a:rPr lang="nb-NO" sz="1400"/>
                <a:t>er trygge på at pengene blir brukt på det som er intensjonen</a:t>
              </a:r>
            </a:p>
          </p:txBody>
        </p:sp>
        <p:sp>
          <p:nvSpPr>
            <p:cNvPr id="18" name="TextBox 17"/>
            <p:cNvSpPr txBox="1"/>
            <p:nvPr/>
          </p:nvSpPr>
          <p:spPr>
            <a:xfrm>
              <a:off x="5334000" y="3637518"/>
              <a:ext cx="1882140" cy="1754326"/>
            </a:xfrm>
            <a:prstGeom prst="rect">
              <a:avLst/>
            </a:prstGeom>
            <a:noFill/>
          </p:spPr>
          <p:txBody>
            <a:bodyPr wrap="square" lIns="0" tIns="0" rIns="0" bIns="0" rtlCol="0">
              <a:spAutoFit/>
            </a:bodyPr>
            <a:lstStyle/>
            <a:p>
              <a:pPr algn="ctr"/>
              <a:r>
                <a:rPr lang="nb-NO" sz="7200">
                  <a:solidFill>
                    <a:srgbClr val="C00000"/>
                  </a:solidFill>
                </a:rPr>
                <a:t>19%</a:t>
              </a:r>
            </a:p>
            <a:p>
              <a:pPr algn="ctr"/>
              <a:r>
                <a:rPr lang="nb-NO" sz="1400"/>
                <a:t>stoler ikke på at pengene blir brukt på det som er intensjonen</a:t>
              </a:r>
            </a:p>
          </p:txBody>
        </p:sp>
      </p:grpSp>
      <p:pic>
        <p:nvPicPr>
          <p:cNvPr id="8" name="Picture 2" descr="Image result for frivillighet nor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5088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x-none" dirty="0"/>
              <a:t>Hvor </a:t>
            </a:r>
            <a:r>
              <a:rPr lang="x-none" dirty="0" smtClean="0"/>
              <a:t>trygg </a:t>
            </a:r>
            <a:r>
              <a:rPr lang="x-none" dirty="0"/>
              <a:t>er man på at pengene blir brukt til formålet?</a:t>
            </a:r>
          </a:p>
        </p:txBody>
      </p:sp>
      <p:sp>
        <p:nvSpPr>
          <p:cNvPr id="4" name="Slide Number Placeholder 3"/>
          <p:cNvSpPr>
            <a:spLocks noGrp="1"/>
          </p:cNvSpPr>
          <p:nvPr>
            <p:ph type="sldNum" sz="quarter" idx="4"/>
          </p:nvPr>
        </p:nvSpPr>
        <p:spPr/>
        <p:txBody>
          <a:bodyPr/>
          <a:lstStyle/>
          <a:p>
            <a:fld id="{4034BEE3-566C-4068-A777-C3A4762E861B}" type="slidenum">
              <a:rPr lang="en-GB" smtClean="0"/>
              <a:pPr/>
              <a:t>24</a:t>
            </a:fld>
            <a:endParaRPr lang="en-GB"/>
          </a:p>
        </p:txBody>
      </p:sp>
      <p:sp>
        <p:nvSpPr>
          <p:cNvPr id="5" name="Text Placeholder 4"/>
          <p:cNvSpPr>
            <a:spLocks noGrp="1"/>
          </p:cNvSpPr>
          <p:nvPr>
            <p:ph type="body" sz="quarter" idx="18"/>
          </p:nvPr>
        </p:nvSpPr>
        <p:spPr/>
        <p:txBody>
          <a:bodyPr/>
          <a:lstStyle/>
          <a:p>
            <a:pPr marL="285750" indent="-285750">
              <a:buFont typeface="Wingdings" panose="05000000000000000000" pitchFamily="2" charset="2"/>
              <a:buChar char="§"/>
            </a:pPr>
            <a:r>
              <a:rPr lang="nb-NO" sz="1400"/>
              <a:t>Mens total tillit er lik som i 2015 har fordelingen endret seg, slik at det nå er flere som føler seg svært trygge. Denne endringen er statistisk signifikant.</a:t>
            </a:r>
          </a:p>
          <a:p>
            <a:pPr marL="285750" indent="-285750">
              <a:buFont typeface="Wingdings" panose="05000000000000000000" pitchFamily="2" charset="2"/>
              <a:buChar char="§"/>
            </a:pPr>
            <a:r>
              <a:rPr lang="nb-NO" sz="1400"/>
              <a:t>27% føler seg verken trygge eller utrygge, og frivillige organisasjoner kan sannsynligvis øke attraktiviteten av å gi penger ved å gi disse argumenter eller bevis for at pengene blir brukt på formålet.</a:t>
            </a:r>
          </a:p>
        </p:txBody>
      </p:sp>
      <p:graphicFrame>
        <p:nvGraphicFramePr>
          <p:cNvPr id="7" name="Chart 6"/>
          <p:cNvGraphicFramePr/>
          <p:nvPr>
            <p:extLst>
              <p:ext uri="{D42A27DB-BD31-4B8C-83A1-F6EECF244321}">
                <p14:modId xmlns:p14="http://schemas.microsoft.com/office/powerpoint/2010/main" val="3529374440"/>
              </p:ext>
            </p:extLst>
          </p:nvPr>
        </p:nvGraphicFramePr>
        <p:xfrm>
          <a:off x="268288" y="3299461"/>
          <a:ext cx="8597900" cy="2633472"/>
        </p:xfrm>
        <a:graphic>
          <a:graphicData uri="http://schemas.openxmlformats.org/drawingml/2006/chart">
            <c:chart xmlns:c="http://schemas.openxmlformats.org/drawingml/2006/chart" xmlns:r="http://schemas.openxmlformats.org/officeDocument/2006/relationships" r:id="rId3"/>
          </a:graphicData>
        </a:graphic>
      </p:graphicFrame>
      <p:sp>
        <p:nvSpPr>
          <p:cNvPr id="9" name="TekstSylinder 7"/>
          <p:cNvSpPr txBox="1"/>
          <p:nvPr/>
        </p:nvSpPr>
        <p:spPr>
          <a:xfrm>
            <a:off x="5668766" y="2813406"/>
            <a:ext cx="569627" cy="252572"/>
          </a:xfrm>
          <a:prstGeom prst="rect">
            <a:avLst/>
          </a:prstGeom>
          <a:noFill/>
        </p:spPr>
        <p:txBody>
          <a:bodyPr wrap="square" lIns="0" tIns="0" rIns="0" bIns="0" rtlCol="0">
            <a:noAutofit/>
          </a:bodyPr>
          <a:lstStyle/>
          <a:p>
            <a:pPr algn="ctr"/>
            <a:r>
              <a:rPr lang="nb-NO" sz="1200" b="0">
                <a:solidFill>
                  <a:srgbClr val="92D050"/>
                </a:solidFill>
                <a:latin typeface="+mn-lt"/>
              </a:rPr>
              <a:t>48%</a:t>
            </a:r>
          </a:p>
        </p:txBody>
      </p:sp>
      <p:sp>
        <p:nvSpPr>
          <p:cNvPr id="11" name="TekstSylinder 10"/>
          <p:cNvSpPr txBox="1"/>
          <p:nvPr/>
        </p:nvSpPr>
        <p:spPr>
          <a:xfrm>
            <a:off x="1514839" y="2813407"/>
            <a:ext cx="569627" cy="252572"/>
          </a:xfrm>
          <a:prstGeom prst="rect">
            <a:avLst/>
          </a:prstGeom>
          <a:noFill/>
        </p:spPr>
        <p:txBody>
          <a:bodyPr wrap="square" lIns="0" tIns="0" rIns="0" bIns="0" rtlCol="0">
            <a:noAutofit/>
          </a:bodyPr>
          <a:lstStyle/>
          <a:p>
            <a:pPr algn="ctr"/>
            <a:r>
              <a:rPr lang="nb-NO" sz="1200" b="0">
                <a:solidFill>
                  <a:srgbClr val="F66E1A"/>
                </a:solidFill>
                <a:latin typeface="+mn-lt"/>
              </a:rPr>
              <a:t>19%</a:t>
            </a:r>
          </a:p>
        </p:txBody>
      </p:sp>
      <p:sp>
        <p:nvSpPr>
          <p:cNvPr id="12" name="Right Brace 11"/>
          <p:cNvSpPr/>
          <p:nvPr/>
        </p:nvSpPr>
        <p:spPr>
          <a:xfrm rot="16200000">
            <a:off x="1710362" y="2141511"/>
            <a:ext cx="178582" cy="2130943"/>
          </a:xfrm>
          <a:prstGeom prst="rightBrace">
            <a:avLst/>
          </a:prstGeom>
          <a:ln w="12700">
            <a:solidFill>
              <a:srgbClr val="F66E1A"/>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b-NO"/>
          </a:p>
        </p:txBody>
      </p:sp>
      <p:sp>
        <p:nvSpPr>
          <p:cNvPr id="13" name="Right Brace 12"/>
          <p:cNvSpPr/>
          <p:nvPr/>
        </p:nvSpPr>
        <p:spPr>
          <a:xfrm rot="16200000">
            <a:off x="5864289" y="2141511"/>
            <a:ext cx="178582" cy="2130943"/>
          </a:xfrm>
          <a:prstGeom prst="rightBrace">
            <a:avLst/>
          </a:prstGeom>
          <a:ln w="12700">
            <a:solidFill>
              <a:srgbClr val="92D050"/>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b-NO"/>
          </a:p>
        </p:txBody>
      </p:sp>
      <p:sp>
        <p:nvSpPr>
          <p:cNvPr id="14" name="Rectangle 13"/>
          <p:cNvSpPr/>
          <p:nvPr/>
        </p:nvSpPr>
        <p:spPr>
          <a:xfrm>
            <a:off x="571500" y="4945380"/>
            <a:ext cx="563880" cy="66294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sp>
        <p:nvSpPr>
          <p:cNvPr id="15" name="Rectangle 14"/>
          <p:cNvSpPr/>
          <p:nvPr/>
        </p:nvSpPr>
        <p:spPr>
          <a:xfrm>
            <a:off x="1927860" y="4742736"/>
            <a:ext cx="563880" cy="862239"/>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sp>
        <p:nvSpPr>
          <p:cNvPr id="16" name="Rectangle 15"/>
          <p:cNvSpPr/>
          <p:nvPr/>
        </p:nvSpPr>
        <p:spPr>
          <a:xfrm>
            <a:off x="3284220" y="3730617"/>
            <a:ext cx="563880" cy="1874358"/>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sp>
        <p:nvSpPr>
          <p:cNvPr id="17" name="Rectangle 16"/>
          <p:cNvSpPr/>
          <p:nvPr/>
        </p:nvSpPr>
        <p:spPr>
          <a:xfrm>
            <a:off x="4718844" y="3347987"/>
            <a:ext cx="563880" cy="2256988"/>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sp>
        <p:nvSpPr>
          <p:cNvPr id="18" name="Rectangle 17"/>
          <p:cNvSpPr/>
          <p:nvPr/>
        </p:nvSpPr>
        <p:spPr>
          <a:xfrm>
            <a:off x="6081840" y="4742733"/>
            <a:ext cx="563880" cy="862241"/>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sp>
        <p:nvSpPr>
          <p:cNvPr id="19" name="Rectangle 18"/>
          <p:cNvSpPr/>
          <p:nvPr/>
        </p:nvSpPr>
        <p:spPr>
          <a:xfrm>
            <a:off x="7474014" y="5234940"/>
            <a:ext cx="563880" cy="37003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sp>
        <p:nvSpPr>
          <p:cNvPr id="2" name="Rectangle 1"/>
          <p:cNvSpPr/>
          <p:nvPr/>
        </p:nvSpPr>
        <p:spPr>
          <a:xfrm>
            <a:off x="2653144" y="6234432"/>
            <a:ext cx="144000" cy="144000"/>
          </a:xfrm>
          <a:prstGeom prst="rect">
            <a:avLst/>
          </a:prstGeom>
          <a:solidFill>
            <a:srgbClr val="FDDBC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sp>
        <p:nvSpPr>
          <p:cNvPr id="20" name="Rectangle 19"/>
          <p:cNvSpPr/>
          <p:nvPr/>
        </p:nvSpPr>
        <p:spPr>
          <a:xfrm>
            <a:off x="3325178" y="6233085"/>
            <a:ext cx="144000" cy="144000"/>
          </a:xfrm>
          <a:prstGeom prst="rect">
            <a:avLst/>
          </a:prstGeom>
          <a:solidFill>
            <a:srgbClr val="F66E1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sp>
        <p:nvSpPr>
          <p:cNvPr id="8" name="TextBox 7"/>
          <p:cNvSpPr txBox="1"/>
          <p:nvPr/>
        </p:nvSpPr>
        <p:spPr>
          <a:xfrm>
            <a:off x="2865125" y="6143110"/>
            <a:ext cx="419095" cy="276999"/>
          </a:xfrm>
          <a:prstGeom prst="rect">
            <a:avLst/>
          </a:prstGeom>
          <a:noFill/>
        </p:spPr>
        <p:txBody>
          <a:bodyPr wrap="square" lIns="0" tIns="0" rIns="0" bIns="0" rtlCol="0">
            <a:spAutoFit/>
          </a:bodyPr>
          <a:lstStyle/>
          <a:p>
            <a:pPr>
              <a:lnSpc>
                <a:spcPct val="200000"/>
              </a:lnSpc>
            </a:pPr>
            <a:r>
              <a:rPr lang="nb-NO" sz="900"/>
              <a:t>2015</a:t>
            </a:r>
          </a:p>
        </p:txBody>
      </p:sp>
      <p:sp>
        <p:nvSpPr>
          <p:cNvPr id="21" name="TextBox 20"/>
          <p:cNvSpPr txBox="1"/>
          <p:nvPr/>
        </p:nvSpPr>
        <p:spPr>
          <a:xfrm>
            <a:off x="3537071" y="6143110"/>
            <a:ext cx="390693" cy="276999"/>
          </a:xfrm>
          <a:prstGeom prst="rect">
            <a:avLst/>
          </a:prstGeom>
          <a:noFill/>
        </p:spPr>
        <p:txBody>
          <a:bodyPr wrap="square" lIns="0" tIns="0" rIns="0" bIns="0" rtlCol="0">
            <a:spAutoFit/>
          </a:bodyPr>
          <a:lstStyle/>
          <a:p>
            <a:pPr>
              <a:lnSpc>
                <a:spcPct val="200000"/>
              </a:lnSpc>
            </a:pPr>
            <a:r>
              <a:rPr lang="nb-NO" sz="900"/>
              <a:t>2016</a:t>
            </a:r>
          </a:p>
        </p:txBody>
      </p:sp>
      <p:pic>
        <p:nvPicPr>
          <p:cNvPr id="22" name="Picture 2" descr="Image result for frivillighet nor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161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b-NO" sz="1800"/>
              <a:t>Andel som ikke gir penger til frivillige organisasjoner nedbrutt på trygghet</a:t>
            </a:r>
          </a:p>
        </p:txBody>
      </p:sp>
      <p:sp>
        <p:nvSpPr>
          <p:cNvPr id="4" name="Slide Number Placeholder 3"/>
          <p:cNvSpPr>
            <a:spLocks noGrp="1"/>
          </p:cNvSpPr>
          <p:nvPr>
            <p:ph type="sldNum" sz="quarter" idx="4"/>
          </p:nvPr>
        </p:nvSpPr>
        <p:spPr/>
        <p:txBody>
          <a:bodyPr/>
          <a:lstStyle/>
          <a:p>
            <a:fld id="{4034BEE3-566C-4068-A777-C3A4762E861B}" type="slidenum">
              <a:rPr lang="en-GB" smtClean="0"/>
              <a:pPr/>
              <a:t>25</a:t>
            </a:fld>
            <a:endParaRPr lang="en-GB"/>
          </a:p>
        </p:txBody>
      </p:sp>
      <p:sp>
        <p:nvSpPr>
          <p:cNvPr id="5" name="Text Placeholder 4"/>
          <p:cNvSpPr>
            <a:spLocks noGrp="1"/>
          </p:cNvSpPr>
          <p:nvPr>
            <p:ph type="body" sz="quarter" idx="18"/>
          </p:nvPr>
        </p:nvSpPr>
        <p:spPr/>
        <p:txBody>
          <a:bodyPr/>
          <a:lstStyle/>
          <a:p>
            <a:pPr marL="285750" indent="-285750">
              <a:buFont typeface="Wingdings" panose="05000000000000000000" pitchFamily="2" charset="2"/>
              <a:buChar char="§"/>
            </a:pPr>
            <a:r>
              <a:rPr lang="nb-NO" sz="1400"/>
              <a:t>De som sier «vet ikke» på dette gir i mindre grad penger til frivillige organisasjoner enn de som direkte føler seg utrygge. Dette kan tyde på at det å ha informasjon om bruk av donerte penger – enten den er positiv eller negativ – kan ha en god effekt på ønske om å gi penger.</a:t>
            </a:r>
          </a:p>
          <a:p>
            <a:pPr marL="285750" indent="-285750">
              <a:buFont typeface="Wingdings" panose="05000000000000000000" pitchFamily="2" charset="2"/>
              <a:buChar char="§"/>
            </a:pPr>
            <a:r>
              <a:rPr lang="nb-NO" sz="1400"/>
              <a:t>Resultatene tilsier at 650 000 nordmenn som har en viss trygghet i at pengene blir brukt til formålet (3-5 på skalaen) ikke gir noen penger til frivillige organisasjoner. Dette indikerer at frivillige organisasjoner fortsatt har et vekstpotensial i å rekruttere nye givere.</a:t>
            </a:r>
          </a:p>
        </p:txBody>
      </p:sp>
      <p:sp>
        <p:nvSpPr>
          <p:cNvPr id="6" name="Text Placeholder 5"/>
          <p:cNvSpPr>
            <a:spLocks noGrp="1"/>
          </p:cNvSpPr>
          <p:nvPr>
            <p:ph type="body" sz="quarter" idx="19"/>
          </p:nvPr>
        </p:nvSpPr>
        <p:spPr/>
        <p:txBody>
          <a:bodyPr/>
          <a:lstStyle/>
          <a:p>
            <a:endParaRPr lang="nb-NO"/>
          </a:p>
        </p:txBody>
      </p:sp>
      <p:graphicFrame>
        <p:nvGraphicFramePr>
          <p:cNvPr id="20" name="Chart 19"/>
          <p:cNvGraphicFramePr/>
          <p:nvPr>
            <p:extLst>
              <p:ext uri="{D42A27DB-BD31-4B8C-83A1-F6EECF244321}">
                <p14:modId xmlns:p14="http://schemas.microsoft.com/office/powerpoint/2010/main" val="2333186621"/>
              </p:ext>
            </p:extLst>
          </p:nvPr>
        </p:nvGraphicFramePr>
        <p:xfrm>
          <a:off x="1635572" y="3299461"/>
          <a:ext cx="7369161" cy="238924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304801" y="4063194"/>
            <a:ext cx="1274127" cy="861774"/>
          </a:xfrm>
          <a:prstGeom prst="rect">
            <a:avLst/>
          </a:prstGeom>
          <a:noFill/>
        </p:spPr>
        <p:txBody>
          <a:bodyPr wrap="square" lIns="0" tIns="0" rIns="0" bIns="0" rtlCol="0">
            <a:spAutoFit/>
          </a:bodyPr>
          <a:lstStyle/>
          <a:p>
            <a:pPr algn="r"/>
            <a:r>
              <a:rPr lang="nb-NO" sz="1400"/>
              <a:t>Andel som </a:t>
            </a:r>
            <a:r>
              <a:rPr lang="nb-NO" sz="1400" b="1"/>
              <a:t>ikke</a:t>
            </a:r>
            <a:r>
              <a:rPr lang="nb-NO" sz="1400"/>
              <a:t> gir penger til frivillige organisasjoner</a:t>
            </a:r>
          </a:p>
        </p:txBody>
      </p:sp>
      <p:sp>
        <p:nvSpPr>
          <p:cNvPr id="8" name="TextBox 7"/>
          <p:cNvSpPr txBox="1"/>
          <p:nvPr/>
        </p:nvSpPr>
        <p:spPr>
          <a:xfrm>
            <a:off x="2768358" y="5828513"/>
            <a:ext cx="4321245" cy="215444"/>
          </a:xfrm>
          <a:prstGeom prst="rect">
            <a:avLst/>
          </a:prstGeom>
          <a:noFill/>
        </p:spPr>
        <p:txBody>
          <a:bodyPr wrap="square" lIns="0" tIns="0" rIns="0" bIns="0" rtlCol="0">
            <a:spAutoFit/>
          </a:bodyPr>
          <a:lstStyle/>
          <a:p>
            <a:pPr algn="ctr"/>
            <a:r>
              <a:rPr lang="nb-NO" sz="1400"/>
              <a:t>Trygghet på at pengene blir brukt på formålet</a:t>
            </a:r>
          </a:p>
        </p:txBody>
      </p:sp>
      <p:cxnSp>
        <p:nvCxnSpPr>
          <p:cNvPr id="9" name="Straight Arrow Connector 8"/>
          <p:cNvCxnSpPr/>
          <p:nvPr/>
        </p:nvCxnSpPr>
        <p:spPr>
          <a:xfrm flipV="1">
            <a:off x="1724585" y="3479575"/>
            <a:ext cx="8092" cy="185307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828459" y="5742709"/>
            <a:ext cx="575862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1" name="Picture 2" descr="Image result for frivillighet nor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5078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76032" y="1138238"/>
            <a:ext cx="6253356" cy="1789200"/>
          </a:xfrm>
        </p:spPr>
        <p:txBody>
          <a:bodyPr/>
          <a:lstStyle/>
          <a:p>
            <a:r>
              <a:rPr lang="nb-NO"/>
              <a:t>Kjennskap til Frivillig.no</a:t>
            </a:r>
          </a:p>
        </p:txBody>
      </p:sp>
    </p:spTree>
    <p:extLst>
      <p:ext uri="{BB962C8B-B14F-4D97-AF65-F5344CB8AC3E}">
        <p14:creationId xmlns:p14="http://schemas.microsoft.com/office/powerpoint/2010/main" val="789964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37878" y="1600200"/>
            <a:ext cx="6462781" cy="745299"/>
          </a:xfrm>
        </p:spPr>
        <p:txBody>
          <a:bodyPr/>
          <a:lstStyle/>
          <a:p>
            <a:pPr algn="ctr"/>
            <a:r>
              <a:rPr lang="nb-NO" sz="3600"/>
              <a:t>18% av populasjonen i Norge har hørt om Frivillig.no</a:t>
            </a:r>
          </a:p>
        </p:txBody>
      </p:sp>
      <p:sp>
        <p:nvSpPr>
          <p:cNvPr id="4" name="Slide Number Placeholder 3"/>
          <p:cNvSpPr>
            <a:spLocks noGrp="1"/>
          </p:cNvSpPr>
          <p:nvPr>
            <p:ph type="sldNum" sz="quarter" idx="4"/>
          </p:nvPr>
        </p:nvSpPr>
        <p:spPr/>
        <p:txBody>
          <a:bodyPr/>
          <a:lstStyle/>
          <a:p>
            <a:fld id="{4034BEE3-566C-4068-A777-C3A4762E861B}" type="slidenum">
              <a:rPr lang="en-GB" smtClean="0"/>
              <a:pPr/>
              <a:t>27</a:t>
            </a:fld>
            <a:endParaRPr lang="en-GB"/>
          </a:p>
        </p:txBody>
      </p:sp>
      <p:sp>
        <p:nvSpPr>
          <p:cNvPr id="6" name="Text Placeholder 5"/>
          <p:cNvSpPr>
            <a:spLocks noGrp="1"/>
          </p:cNvSpPr>
          <p:nvPr>
            <p:ph type="body" sz="quarter" idx="19"/>
          </p:nvPr>
        </p:nvSpPr>
        <p:spPr/>
        <p:txBody>
          <a:bodyPr/>
          <a:lstStyle/>
          <a:p>
            <a:endParaRPr lang="nb-NO"/>
          </a:p>
        </p:txBody>
      </p:sp>
      <p:graphicFrame>
        <p:nvGraphicFramePr>
          <p:cNvPr id="20" name="Chart 19"/>
          <p:cNvGraphicFramePr/>
          <p:nvPr>
            <p:extLst>
              <p:ext uri="{D42A27DB-BD31-4B8C-83A1-F6EECF244321}">
                <p14:modId xmlns:p14="http://schemas.microsoft.com/office/powerpoint/2010/main" val="622566380"/>
              </p:ext>
            </p:extLst>
          </p:nvPr>
        </p:nvGraphicFramePr>
        <p:xfrm>
          <a:off x="1479358" y="3238500"/>
          <a:ext cx="6179820" cy="2618233"/>
        </p:xfrm>
        <a:graphic>
          <a:graphicData uri="http://schemas.openxmlformats.org/drawingml/2006/chart">
            <c:chart xmlns:c="http://schemas.openxmlformats.org/drawingml/2006/chart" xmlns:r="http://schemas.openxmlformats.org/officeDocument/2006/relationships" r:id="rId3"/>
          </a:graphicData>
        </a:graphic>
      </p:graphicFrame>
      <p:pic>
        <p:nvPicPr>
          <p:cNvPr id="7" name="Picture 2" descr="Image result for frivillighet nor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9260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b-NO"/>
              <a:t>Hvem har kjennskap til Frivillig.no</a:t>
            </a:r>
          </a:p>
        </p:txBody>
      </p:sp>
      <p:sp>
        <p:nvSpPr>
          <p:cNvPr id="4" name="Slide Number Placeholder 3"/>
          <p:cNvSpPr>
            <a:spLocks noGrp="1"/>
          </p:cNvSpPr>
          <p:nvPr>
            <p:ph type="sldNum" sz="quarter" idx="4"/>
          </p:nvPr>
        </p:nvSpPr>
        <p:spPr/>
        <p:txBody>
          <a:bodyPr/>
          <a:lstStyle/>
          <a:p>
            <a:fld id="{4034BEE3-566C-4068-A777-C3A4762E861B}" type="slidenum">
              <a:rPr lang="en-GB" smtClean="0"/>
              <a:pPr/>
              <a:t>28</a:t>
            </a:fld>
            <a:endParaRPr lang="en-GB"/>
          </a:p>
        </p:txBody>
      </p:sp>
      <p:sp>
        <p:nvSpPr>
          <p:cNvPr id="5" name="Text Placeholder 4"/>
          <p:cNvSpPr>
            <a:spLocks noGrp="1"/>
          </p:cNvSpPr>
          <p:nvPr>
            <p:ph type="body" sz="quarter" idx="18"/>
          </p:nvPr>
        </p:nvSpPr>
        <p:spPr/>
        <p:txBody>
          <a:bodyPr/>
          <a:lstStyle/>
          <a:p>
            <a:r>
              <a:rPr lang="nb-NO" sz="1600"/>
              <a:t>Til tross for at det er noen grupper der kjennskapen er noe høyere, har Frivillig.no et stort potensiale for å få økt kjennskap i alle segmenter.</a:t>
            </a:r>
          </a:p>
        </p:txBody>
      </p:sp>
      <p:sp>
        <p:nvSpPr>
          <p:cNvPr id="6" name="Text Placeholder 5"/>
          <p:cNvSpPr>
            <a:spLocks noGrp="1"/>
          </p:cNvSpPr>
          <p:nvPr>
            <p:ph type="body" sz="quarter" idx="19"/>
          </p:nvPr>
        </p:nvSpPr>
        <p:spPr/>
        <p:txBody>
          <a:bodyPr/>
          <a:lstStyle/>
          <a:p>
            <a:endParaRPr lang="nb-NO"/>
          </a:p>
        </p:txBody>
      </p:sp>
      <p:grpSp>
        <p:nvGrpSpPr>
          <p:cNvPr id="15" name="Group 14"/>
          <p:cNvGrpSpPr/>
          <p:nvPr/>
        </p:nvGrpSpPr>
        <p:grpSpPr>
          <a:xfrm>
            <a:off x="543307" y="3799790"/>
            <a:ext cx="409998" cy="419529"/>
            <a:chOff x="755669" y="2068513"/>
            <a:chExt cx="966756" cy="989227"/>
          </a:xfrm>
        </p:grpSpPr>
        <p:sp>
          <p:nvSpPr>
            <p:cNvPr id="7" name="Freeform 349"/>
            <p:cNvSpPr>
              <a:spLocks noEditPoints="1"/>
            </p:cNvSpPr>
            <p:nvPr/>
          </p:nvSpPr>
          <p:spPr bwMode="gray">
            <a:xfrm>
              <a:off x="755669" y="2068513"/>
              <a:ext cx="966756" cy="989227"/>
            </a:xfrm>
            <a:custGeom>
              <a:avLst/>
              <a:gdLst/>
              <a:ahLst/>
              <a:cxnLst>
                <a:cxn ang="0">
                  <a:pos x="11" y="296"/>
                </a:cxn>
                <a:cxn ang="0">
                  <a:pos x="6" y="283"/>
                </a:cxn>
                <a:cxn ang="0">
                  <a:pos x="21" y="223"/>
                </a:cxn>
                <a:cxn ang="0">
                  <a:pos x="23" y="223"/>
                </a:cxn>
                <a:cxn ang="0">
                  <a:pos x="108" y="163"/>
                </a:cxn>
                <a:cxn ang="0">
                  <a:pos x="204" y="40"/>
                </a:cxn>
                <a:cxn ang="0">
                  <a:pos x="204" y="41"/>
                </a:cxn>
                <a:cxn ang="0">
                  <a:pos x="312" y="0"/>
                </a:cxn>
                <a:cxn ang="0">
                  <a:pos x="324" y="8"/>
                </a:cxn>
                <a:cxn ang="0">
                  <a:pos x="351" y="3"/>
                </a:cxn>
                <a:cxn ang="0">
                  <a:pos x="349" y="16"/>
                </a:cxn>
                <a:cxn ang="0">
                  <a:pos x="379" y="13"/>
                </a:cxn>
                <a:cxn ang="0">
                  <a:pos x="361" y="28"/>
                </a:cxn>
                <a:cxn ang="0">
                  <a:pos x="372" y="48"/>
                </a:cxn>
                <a:cxn ang="0">
                  <a:pos x="314" y="41"/>
                </a:cxn>
                <a:cxn ang="0">
                  <a:pos x="276" y="66"/>
                </a:cxn>
                <a:cxn ang="0">
                  <a:pos x="228" y="66"/>
                </a:cxn>
                <a:cxn ang="0">
                  <a:pos x="174" y="91"/>
                </a:cxn>
                <a:cxn ang="0">
                  <a:pos x="156" y="131"/>
                </a:cxn>
                <a:cxn ang="0">
                  <a:pos x="136" y="178"/>
                </a:cxn>
                <a:cxn ang="0">
                  <a:pos x="111" y="224"/>
                </a:cxn>
                <a:cxn ang="0">
                  <a:pos x="118" y="258"/>
                </a:cxn>
                <a:cxn ang="0">
                  <a:pos x="103" y="304"/>
                </a:cxn>
                <a:cxn ang="0">
                  <a:pos x="85" y="289"/>
                </a:cxn>
                <a:cxn ang="0">
                  <a:pos x="30" y="323"/>
                </a:cxn>
                <a:cxn ang="0">
                  <a:pos x="20" y="306"/>
                </a:cxn>
                <a:cxn ang="0">
                  <a:pos x="13" y="288"/>
                </a:cxn>
                <a:cxn ang="0">
                  <a:pos x="18" y="278"/>
                </a:cxn>
                <a:cxn ang="0">
                  <a:pos x="0" y="261"/>
                </a:cxn>
                <a:cxn ang="0">
                  <a:pos x="1" y="251"/>
                </a:cxn>
                <a:cxn ang="0">
                  <a:pos x="8" y="234"/>
                </a:cxn>
                <a:cxn ang="0">
                  <a:pos x="23" y="219"/>
                </a:cxn>
                <a:cxn ang="0">
                  <a:pos x="46" y="209"/>
                </a:cxn>
                <a:cxn ang="0">
                  <a:pos x="63" y="204"/>
                </a:cxn>
                <a:cxn ang="0">
                  <a:pos x="83" y="201"/>
                </a:cxn>
                <a:cxn ang="0">
                  <a:pos x="93" y="193"/>
                </a:cxn>
                <a:cxn ang="0">
                  <a:pos x="80" y="186"/>
                </a:cxn>
                <a:cxn ang="0">
                  <a:pos x="99" y="173"/>
                </a:cxn>
                <a:cxn ang="0">
                  <a:pos x="111" y="154"/>
                </a:cxn>
                <a:cxn ang="0">
                  <a:pos x="118" y="140"/>
                </a:cxn>
                <a:cxn ang="0">
                  <a:pos x="126" y="130"/>
                </a:cxn>
                <a:cxn ang="0">
                  <a:pos x="141" y="110"/>
                </a:cxn>
                <a:cxn ang="0">
                  <a:pos x="144" y="101"/>
                </a:cxn>
                <a:cxn ang="0">
                  <a:pos x="156" y="88"/>
                </a:cxn>
                <a:cxn ang="0">
                  <a:pos x="163" y="81"/>
                </a:cxn>
                <a:cxn ang="0">
                  <a:pos x="178" y="78"/>
                </a:cxn>
                <a:cxn ang="0">
                  <a:pos x="174" y="68"/>
                </a:cxn>
                <a:cxn ang="0">
                  <a:pos x="139" y="76"/>
                </a:cxn>
                <a:cxn ang="0">
                  <a:pos x="153" y="68"/>
                </a:cxn>
                <a:cxn ang="0">
                  <a:pos x="159" y="58"/>
                </a:cxn>
                <a:cxn ang="0">
                  <a:pos x="164" y="58"/>
                </a:cxn>
                <a:cxn ang="0">
                  <a:pos x="178" y="63"/>
                </a:cxn>
                <a:cxn ang="0">
                  <a:pos x="193" y="53"/>
                </a:cxn>
                <a:cxn ang="0">
                  <a:pos x="184" y="45"/>
                </a:cxn>
                <a:cxn ang="0">
                  <a:pos x="208" y="33"/>
                </a:cxn>
                <a:cxn ang="0">
                  <a:pos x="218" y="45"/>
                </a:cxn>
                <a:cxn ang="0">
                  <a:pos x="229" y="35"/>
                </a:cxn>
                <a:cxn ang="0">
                  <a:pos x="241" y="36"/>
                </a:cxn>
                <a:cxn ang="0">
                  <a:pos x="251" y="26"/>
                </a:cxn>
                <a:cxn ang="0">
                  <a:pos x="272" y="30"/>
                </a:cxn>
                <a:cxn ang="0">
                  <a:pos x="281" y="10"/>
                </a:cxn>
                <a:cxn ang="0">
                  <a:pos x="287" y="11"/>
                </a:cxn>
              </a:cxnLst>
              <a:rect l="0" t="0" r="r" b="b"/>
              <a:pathLst>
                <a:path w="389" h="324">
                  <a:moveTo>
                    <a:pt x="6" y="283"/>
                  </a:moveTo>
                  <a:lnTo>
                    <a:pt x="8" y="284"/>
                  </a:lnTo>
                  <a:lnTo>
                    <a:pt x="8" y="289"/>
                  </a:lnTo>
                  <a:lnTo>
                    <a:pt x="10" y="291"/>
                  </a:lnTo>
                  <a:lnTo>
                    <a:pt x="16" y="291"/>
                  </a:lnTo>
                  <a:lnTo>
                    <a:pt x="18" y="293"/>
                  </a:lnTo>
                  <a:lnTo>
                    <a:pt x="18" y="294"/>
                  </a:lnTo>
                  <a:lnTo>
                    <a:pt x="16" y="296"/>
                  </a:lnTo>
                  <a:lnTo>
                    <a:pt x="13" y="296"/>
                  </a:lnTo>
                  <a:lnTo>
                    <a:pt x="13" y="293"/>
                  </a:lnTo>
                  <a:lnTo>
                    <a:pt x="11" y="293"/>
                  </a:lnTo>
                  <a:lnTo>
                    <a:pt x="11" y="296"/>
                  </a:lnTo>
                  <a:lnTo>
                    <a:pt x="10" y="296"/>
                  </a:lnTo>
                  <a:lnTo>
                    <a:pt x="8" y="298"/>
                  </a:lnTo>
                  <a:lnTo>
                    <a:pt x="6" y="298"/>
                  </a:lnTo>
                  <a:lnTo>
                    <a:pt x="5" y="299"/>
                  </a:lnTo>
                  <a:lnTo>
                    <a:pt x="3" y="299"/>
                  </a:lnTo>
                  <a:lnTo>
                    <a:pt x="3" y="298"/>
                  </a:lnTo>
                  <a:lnTo>
                    <a:pt x="5" y="294"/>
                  </a:lnTo>
                  <a:lnTo>
                    <a:pt x="6" y="293"/>
                  </a:lnTo>
                  <a:lnTo>
                    <a:pt x="6" y="291"/>
                  </a:lnTo>
                  <a:lnTo>
                    <a:pt x="5" y="291"/>
                  </a:lnTo>
                  <a:lnTo>
                    <a:pt x="5" y="286"/>
                  </a:lnTo>
                  <a:lnTo>
                    <a:pt x="6" y="283"/>
                  </a:lnTo>
                  <a:close/>
                  <a:moveTo>
                    <a:pt x="21" y="273"/>
                  </a:moveTo>
                  <a:lnTo>
                    <a:pt x="20" y="274"/>
                  </a:lnTo>
                  <a:lnTo>
                    <a:pt x="20" y="278"/>
                  </a:lnTo>
                  <a:lnTo>
                    <a:pt x="23" y="274"/>
                  </a:lnTo>
                  <a:lnTo>
                    <a:pt x="23" y="273"/>
                  </a:lnTo>
                  <a:lnTo>
                    <a:pt x="21" y="273"/>
                  </a:lnTo>
                  <a:close/>
                  <a:moveTo>
                    <a:pt x="8" y="266"/>
                  </a:moveTo>
                  <a:lnTo>
                    <a:pt x="8" y="268"/>
                  </a:lnTo>
                  <a:lnTo>
                    <a:pt x="10" y="269"/>
                  </a:lnTo>
                  <a:lnTo>
                    <a:pt x="10" y="268"/>
                  </a:lnTo>
                  <a:lnTo>
                    <a:pt x="8" y="266"/>
                  </a:lnTo>
                  <a:close/>
                  <a:moveTo>
                    <a:pt x="21" y="223"/>
                  </a:moveTo>
                  <a:lnTo>
                    <a:pt x="21" y="233"/>
                  </a:lnTo>
                  <a:lnTo>
                    <a:pt x="23" y="231"/>
                  </a:lnTo>
                  <a:lnTo>
                    <a:pt x="23" y="226"/>
                  </a:lnTo>
                  <a:lnTo>
                    <a:pt x="30" y="226"/>
                  </a:lnTo>
                  <a:lnTo>
                    <a:pt x="31" y="228"/>
                  </a:lnTo>
                  <a:lnTo>
                    <a:pt x="31" y="234"/>
                  </a:lnTo>
                  <a:lnTo>
                    <a:pt x="33" y="233"/>
                  </a:lnTo>
                  <a:lnTo>
                    <a:pt x="33" y="228"/>
                  </a:lnTo>
                  <a:lnTo>
                    <a:pt x="31" y="226"/>
                  </a:lnTo>
                  <a:lnTo>
                    <a:pt x="28" y="224"/>
                  </a:lnTo>
                  <a:lnTo>
                    <a:pt x="25" y="224"/>
                  </a:lnTo>
                  <a:lnTo>
                    <a:pt x="23" y="223"/>
                  </a:lnTo>
                  <a:lnTo>
                    <a:pt x="21" y="223"/>
                  </a:lnTo>
                  <a:close/>
                  <a:moveTo>
                    <a:pt x="48" y="216"/>
                  </a:moveTo>
                  <a:lnTo>
                    <a:pt x="46" y="218"/>
                  </a:lnTo>
                  <a:lnTo>
                    <a:pt x="50" y="219"/>
                  </a:lnTo>
                  <a:lnTo>
                    <a:pt x="53" y="219"/>
                  </a:lnTo>
                  <a:lnTo>
                    <a:pt x="56" y="216"/>
                  </a:lnTo>
                  <a:lnTo>
                    <a:pt x="55" y="216"/>
                  </a:lnTo>
                  <a:lnTo>
                    <a:pt x="53" y="218"/>
                  </a:lnTo>
                  <a:lnTo>
                    <a:pt x="50" y="218"/>
                  </a:lnTo>
                  <a:lnTo>
                    <a:pt x="50" y="216"/>
                  </a:lnTo>
                  <a:lnTo>
                    <a:pt x="48" y="216"/>
                  </a:lnTo>
                  <a:close/>
                  <a:moveTo>
                    <a:pt x="108" y="163"/>
                  </a:moveTo>
                  <a:lnTo>
                    <a:pt x="104" y="166"/>
                  </a:lnTo>
                  <a:lnTo>
                    <a:pt x="101" y="168"/>
                  </a:lnTo>
                  <a:lnTo>
                    <a:pt x="106" y="168"/>
                  </a:lnTo>
                  <a:lnTo>
                    <a:pt x="106" y="166"/>
                  </a:lnTo>
                  <a:lnTo>
                    <a:pt x="109" y="163"/>
                  </a:lnTo>
                  <a:lnTo>
                    <a:pt x="108" y="163"/>
                  </a:lnTo>
                  <a:close/>
                  <a:moveTo>
                    <a:pt x="164" y="68"/>
                  </a:moveTo>
                  <a:lnTo>
                    <a:pt x="166" y="70"/>
                  </a:lnTo>
                  <a:lnTo>
                    <a:pt x="168" y="70"/>
                  </a:lnTo>
                  <a:lnTo>
                    <a:pt x="168" y="68"/>
                  </a:lnTo>
                  <a:lnTo>
                    <a:pt x="164" y="68"/>
                  </a:lnTo>
                  <a:close/>
                  <a:moveTo>
                    <a:pt x="204" y="40"/>
                  </a:moveTo>
                  <a:lnTo>
                    <a:pt x="201" y="41"/>
                  </a:lnTo>
                  <a:lnTo>
                    <a:pt x="204" y="45"/>
                  </a:lnTo>
                  <a:lnTo>
                    <a:pt x="208" y="46"/>
                  </a:lnTo>
                  <a:lnTo>
                    <a:pt x="209" y="48"/>
                  </a:lnTo>
                  <a:lnTo>
                    <a:pt x="211" y="48"/>
                  </a:lnTo>
                  <a:lnTo>
                    <a:pt x="211" y="41"/>
                  </a:lnTo>
                  <a:lnTo>
                    <a:pt x="209" y="43"/>
                  </a:lnTo>
                  <a:lnTo>
                    <a:pt x="209" y="45"/>
                  </a:lnTo>
                  <a:lnTo>
                    <a:pt x="208" y="45"/>
                  </a:lnTo>
                  <a:lnTo>
                    <a:pt x="204" y="43"/>
                  </a:lnTo>
                  <a:lnTo>
                    <a:pt x="203" y="41"/>
                  </a:lnTo>
                  <a:lnTo>
                    <a:pt x="204" y="41"/>
                  </a:lnTo>
                  <a:lnTo>
                    <a:pt x="206" y="40"/>
                  </a:lnTo>
                  <a:lnTo>
                    <a:pt x="204" y="40"/>
                  </a:lnTo>
                  <a:close/>
                  <a:moveTo>
                    <a:pt x="296" y="0"/>
                  </a:moveTo>
                  <a:lnTo>
                    <a:pt x="297" y="1"/>
                  </a:lnTo>
                  <a:lnTo>
                    <a:pt x="297" y="5"/>
                  </a:lnTo>
                  <a:lnTo>
                    <a:pt x="301" y="5"/>
                  </a:lnTo>
                  <a:lnTo>
                    <a:pt x="304" y="3"/>
                  </a:lnTo>
                  <a:lnTo>
                    <a:pt x="307" y="3"/>
                  </a:lnTo>
                  <a:lnTo>
                    <a:pt x="307" y="1"/>
                  </a:lnTo>
                  <a:lnTo>
                    <a:pt x="304" y="1"/>
                  </a:lnTo>
                  <a:lnTo>
                    <a:pt x="304" y="0"/>
                  </a:lnTo>
                  <a:lnTo>
                    <a:pt x="312" y="0"/>
                  </a:lnTo>
                  <a:lnTo>
                    <a:pt x="312" y="6"/>
                  </a:lnTo>
                  <a:lnTo>
                    <a:pt x="306" y="13"/>
                  </a:lnTo>
                  <a:lnTo>
                    <a:pt x="304" y="16"/>
                  </a:lnTo>
                  <a:lnTo>
                    <a:pt x="302" y="18"/>
                  </a:lnTo>
                  <a:lnTo>
                    <a:pt x="301" y="21"/>
                  </a:lnTo>
                  <a:lnTo>
                    <a:pt x="301" y="25"/>
                  </a:lnTo>
                  <a:lnTo>
                    <a:pt x="304" y="25"/>
                  </a:lnTo>
                  <a:lnTo>
                    <a:pt x="314" y="15"/>
                  </a:lnTo>
                  <a:lnTo>
                    <a:pt x="316" y="11"/>
                  </a:lnTo>
                  <a:lnTo>
                    <a:pt x="322" y="5"/>
                  </a:lnTo>
                  <a:lnTo>
                    <a:pt x="324" y="5"/>
                  </a:lnTo>
                  <a:lnTo>
                    <a:pt x="324" y="8"/>
                  </a:lnTo>
                  <a:lnTo>
                    <a:pt x="322" y="10"/>
                  </a:lnTo>
                  <a:lnTo>
                    <a:pt x="322" y="20"/>
                  </a:lnTo>
                  <a:lnTo>
                    <a:pt x="324" y="20"/>
                  </a:lnTo>
                  <a:lnTo>
                    <a:pt x="332" y="11"/>
                  </a:lnTo>
                  <a:lnTo>
                    <a:pt x="337" y="8"/>
                  </a:lnTo>
                  <a:lnTo>
                    <a:pt x="337" y="5"/>
                  </a:lnTo>
                  <a:lnTo>
                    <a:pt x="336" y="3"/>
                  </a:lnTo>
                  <a:lnTo>
                    <a:pt x="336" y="1"/>
                  </a:lnTo>
                  <a:lnTo>
                    <a:pt x="337" y="0"/>
                  </a:lnTo>
                  <a:lnTo>
                    <a:pt x="342" y="0"/>
                  </a:lnTo>
                  <a:lnTo>
                    <a:pt x="346" y="1"/>
                  </a:lnTo>
                  <a:lnTo>
                    <a:pt x="351" y="3"/>
                  </a:lnTo>
                  <a:lnTo>
                    <a:pt x="352" y="5"/>
                  </a:lnTo>
                  <a:lnTo>
                    <a:pt x="349" y="6"/>
                  </a:lnTo>
                  <a:lnTo>
                    <a:pt x="347" y="6"/>
                  </a:lnTo>
                  <a:lnTo>
                    <a:pt x="344" y="8"/>
                  </a:lnTo>
                  <a:lnTo>
                    <a:pt x="342" y="8"/>
                  </a:lnTo>
                  <a:lnTo>
                    <a:pt x="344" y="10"/>
                  </a:lnTo>
                  <a:lnTo>
                    <a:pt x="347" y="10"/>
                  </a:lnTo>
                  <a:lnTo>
                    <a:pt x="349" y="11"/>
                  </a:lnTo>
                  <a:lnTo>
                    <a:pt x="342" y="11"/>
                  </a:lnTo>
                  <a:lnTo>
                    <a:pt x="342" y="13"/>
                  </a:lnTo>
                  <a:lnTo>
                    <a:pt x="349" y="13"/>
                  </a:lnTo>
                  <a:lnTo>
                    <a:pt x="349" y="16"/>
                  </a:lnTo>
                  <a:lnTo>
                    <a:pt x="347" y="18"/>
                  </a:lnTo>
                  <a:lnTo>
                    <a:pt x="347" y="20"/>
                  </a:lnTo>
                  <a:lnTo>
                    <a:pt x="351" y="20"/>
                  </a:lnTo>
                  <a:lnTo>
                    <a:pt x="351" y="16"/>
                  </a:lnTo>
                  <a:lnTo>
                    <a:pt x="352" y="15"/>
                  </a:lnTo>
                  <a:lnTo>
                    <a:pt x="354" y="11"/>
                  </a:lnTo>
                  <a:lnTo>
                    <a:pt x="361" y="5"/>
                  </a:lnTo>
                  <a:lnTo>
                    <a:pt x="364" y="5"/>
                  </a:lnTo>
                  <a:lnTo>
                    <a:pt x="367" y="8"/>
                  </a:lnTo>
                  <a:lnTo>
                    <a:pt x="371" y="10"/>
                  </a:lnTo>
                  <a:lnTo>
                    <a:pt x="376" y="11"/>
                  </a:lnTo>
                  <a:lnTo>
                    <a:pt x="379" y="13"/>
                  </a:lnTo>
                  <a:lnTo>
                    <a:pt x="384" y="15"/>
                  </a:lnTo>
                  <a:lnTo>
                    <a:pt x="387" y="16"/>
                  </a:lnTo>
                  <a:lnTo>
                    <a:pt x="389" y="18"/>
                  </a:lnTo>
                  <a:lnTo>
                    <a:pt x="389" y="20"/>
                  </a:lnTo>
                  <a:lnTo>
                    <a:pt x="384" y="25"/>
                  </a:lnTo>
                  <a:lnTo>
                    <a:pt x="381" y="26"/>
                  </a:lnTo>
                  <a:lnTo>
                    <a:pt x="371" y="30"/>
                  </a:lnTo>
                  <a:lnTo>
                    <a:pt x="366" y="28"/>
                  </a:lnTo>
                  <a:lnTo>
                    <a:pt x="362" y="26"/>
                  </a:lnTo>
                  <a:lnTo>
                    <a:pt x="357" y="26"/>
                  </a:lnTo>
                  <a:lnTo>
                    <a:pt x="359" y="28"/>
                  </a:lnTo>
                  <a:lnTo>
                    <a:pt x="361" y="28"/>
                  </a:lnTo>
                  <a:lnTo>
                    <a:pt x="362" y="30"/>
                  </a:lnTo>
                  <a:lnTo>
                    <a:pt x="366" y="30"/>
                  </a:lnTo>
                  <a:lnTo>
                    <a:pt x="369" y="31"/>
                  </a:lnTo>
                  <a:lnTo>
                    <a:pt x="372" y="35"/>
                  </a:lnTo>
                  <a:lnTo>
                    <a:pt x="369" y="38"/>
                  </a:lnTo>
                  <a:lnTo>
                    <a:pt x="377" y="38"/>
                  </a:lnTo>
                  <a:lnTo>
                    <a:pt x="379" y="36"/>
                  </a:lnTo>
                  <a:lnTo>
                    <a:pt x="379" y="33"/>
                  </a:lnTo>
                  <a:lnTo>
                    <a:pt x="381" y="33"/>
                  </a:lnTo>
                  <a:lnTo>
                    <a:pt x="381" y="38"/>
                  </a:lnTo>
                  <a:lnTo>
                    <a:pt x="379" y="41"/>
                  </a:lnTo>
                  <a:lnTo>
                    <a:pt x="372" y="48"/>
                  </a:lnTo>
                  <a:lnTo>
                    <a:pt x="367" y="48"/>
                  </a:lnTo>
                  <a:lnTo>
                    <a:pt x="364" y="50"/>
                  </a:lnTo>
                  <a:lnTo>
                    <a:pt x="364" y="45"/>
                  </a:lnTo>
                  <a:lnTo>
                    <a:pt x="362" y="41"/>
                  </a:lnTo>
                  <a:lnTo>
                    <a:pt x="359" y="38"/>
                  </a:lnTo>
                  <a:lnTo>
                    <a:pt x="354" y="35"/>
                  </a:lnTo>
                  <a:lnTo>
                    <a:pt x="341" y="28"/>
                  </a:lnTo>
                  <a:lnTo>
                    <a:pt x="339" y="28"/>
                  </a:lnTo>
                  <a:lnTo>
                    <a:pt x="337" y="30"/>
                  </a:lnTo>
                  <a:lnTo>
                    <a:pt x="327" y="30"/>
                  </a:lnTo>
                  <a:lnTo>
                    <a:pt x="324" y="31"/>
                  </a:lnTo>
                  <a:lnTo>
                    <a:pt x="314" y="41"/>
                  </a:lnTo>
                  <a:lnTo>
                    <a:pt x="311" y="48"/>
                  </a:lnTo>
                  <a:lnTo>
                    <a:pt x="311" y="58"/>
                  </a:lnTo>
                  <a:lnTo>
                    <a:pt x="309" y="60"/>
                  </a:lnTo>
                  <a:lnTo>
                    <a:pt x="302" y="63"/>
                  </a:lnTo>
                  <a:lnTo>
                    <a:pt x="299" y="66"/>
                  </a:lnTo>
                  <a:lnTo>
                    <a:pt x="292" y="66"/>
                  </a:lnTo>
                  <a:lnTo>
                    <a:pt x="291" y="63"/>
                  </a:lnTo>
                  <a:lnTo>
                    <a:pt x="287" y="61"/>
                  </a:lnTo>
                  <a:lnTo>
                    <a:pt x="282" y="61"/>
                  </a:lnTo>
                  <a:lnTo>
                    <a:pt x="281" y="63"/>
                  </a:lnTo>
                  <a:lnTo>
                    <a:pt x="277" y="65"/>
                  </a:lnTo>
                  <a:lnTo>
                    <a:pt x="276" y="66"/>
                  </a:lnTo>
                  <a:lnTo>
                    <a:pt x="266" y="66"/>
                  </a:lnTo>
                  <a:lnTo>
                    <a:pt x="259" y="63"/>
                  </a:lnTo>
                  <a:lnTo>
                    <a:pt x="256" y="56"/>
                  </a:lnTo>
                  <a:lnTo>
                    <a:pt x="253" y="53"/>
                  </a:lnTo>
                  <a:lnTo>
                    <a:pt x="246" y="50"/>
                  </a:lnTo>
                  <a:lnTo>
                    <a:pt x="243" y="50"/>
                  </a:lnTo>
                  <a:lnTo>
                    <a:pt x="238" y="55"/>
                  </a:lnTo>
                  <a:lnTo>
                    <a:pt x="229" y="55"/>
                  </a:lnTo>
                  <a:lnTo>
                    <a:pt x="228" y="56"/>
                  </a:lnTo>
                  <a:lnTo>
                    <a:pt x="226" y="56"/>
                  </a:lnTo>
                  <a:lnTo>
                    <a:pt x="228" y="60"/>
                  </a:lnTo>
                  <a:lnTo>
                    <a:pt x="228" y="66"/>
                  </a:lnTo>
                  <a:lnTo>
                    <a:pt x="226" y="70"/>
                  </a:lnTo>
                  <a:lnTo>
                    <a:pt x="223" y="73"/>
                  </a:lnTo>
                  <a:lnTo>
                    <a:pt x="218" y="73"/>
                  </a:lnTo>
                  <a:lnTo>
                    <a:pt x="213" y="71"/>
                  </a:lnTo>
                  <a:lnTo>
                    <a:pt x="208" y="71"/>
                  </a:lnTo>
                  <a:lnTo>
                    <a:pt x="204" y="70"/>
                  </a:lnTo>
                  <a:lnTo>
                    <a:pt x="199" y="70"/>
                  </a:lnTo>
                  <a:lnTo>
                    <a:pt x="198" y="83"/>
                  </a:lnTo>
                  <a:lnTo>
                    <a:pt x="181" y="83"/>
                  </a:lnTo>
                  <a:lnTo>
                    <a:pt x="179" y="85"/>
                  </a:lnTo>
                  <a:lnTo>
                    <a:pt x="178" y="88"/>
                  </a:lnTo>
                  <a:lnTo>
                    <a:pt x="174" y="91"/>
                  </a:lnTo>
                  <a:lnTo>
                    <a:pt x="173" y="95"/>
                  </a:lnTo>
                  <a:lnTo>
                    <a:pt x="169" y="96"/>
                  </a:lnTo>
                  <a:lnTo>
                    <a:pt x="168" y="98"/>
                  </a:lnTo>
                  <a:lnTo>
                    <a:pt x="168" y="101"/>
                  </a:lnTo>
                  <a:lnTo>
                    <a:pt x="169" y="103"/>
                  </a:lnTo>
                  <a:lnTo>
                    <a:pt x="169" y="110"/>
                  </a:lnTo>
                  <a:lnTo>
                    <a:pt x="166" y="111"/>
                  </a:lnTo>
                  <a:lnTo>
                    <a:pt x="164" y="115"/>
                  </a:lnTo>
                  <a:lnTo>
                    <a:pt x="161" y="118"/>
                  </a:lnTo>
                  <a:lnTo>
                    <a:pt x="159" y="121"/>
                  </a:lnTo>
                  <a:lnTo>
                    <a:pt x="156" y="125"/>
                  </a:lnTo>
                  <a:lnTo>
                    <a:pt x="156" y="131"/>
                  </a:lnTo>
                  <a:lnTo>
                    <a:pt x="154" y="133"/>
                  </a:lnTo>
                  <a:lnTo>
                    <a:pt x="149" y="133"/>
                  </a:lnTo>
                  <a:lnTo>
                    <a:pt x="146" y="136"/>
                  </a:lnTo>
                  <a:lnTo>
                    <a:pt x="146" y="138"/>
                  </a:lnTo>
                  <a:lnTo>
                    <a:pt x="144" y="145"/>
                  </a:lnTo>
                  <a:lnTo>
                    <a:pt x="143" y="156"/>
                  </a:lnTo>
                  <a:lnTo>
                    <a:pt x="138" y="164"/>
                  </a:lnTo>
                  <a:lnTo>
                    <a:pt x="134" y="166"/>
                  </a:lnTo>
                  <a:lnTo>
                    <a:pt x="133" y="168"/>
                  </a:lnTo>
                  <a:lnTo>
                    <a:pt x="133" y="173"/>
                  </a:lnTo>
                  <a:lnTo>
                    <a:pt x="134" y="174"/>
                  </a:lnTo>
                  <a:lnTo>
                    <a:pt x="136" y="178"/>
                  </a:lnTo>
                  <a:lnTo>
                    <a:pt x="138" y="179"/>
                  </a:lnTo>
                  <a:lnTo>
                    <a:pt x="138" y="181"/>
                  </a:lnTo>
                  <a:lnTo>
                    <a:pt x="136" y="183"/>
                  </a:lnTo>
                  <a:lnTo>
                    <a:pt x="136" y="184"/>
                  </a:lnTo>
                  <a:lnTo>
                    <a:pt x="134" y="186"/>
                  </a:lnTo>
                  <a:lnTo>
                    <a:pt x="124" y="186"/>
                  </a:lnTo>
                  <a:lnTo>
                    <a:pt x="114" y="191"/>
                  </a:lnTo>
                  <a:lnTo>
                    <a:pt x="111" y="194"/>
                  </a:lnTo>
                  <a:lnTo>
                    <a:pt x="109" y="198"/>
                  </a:lnTo>
                  <a:lnTo>
                    <a:pt x="109" y="218"/>
                  </a:lnTo>
                  <a:lnTo>
                    <a:pt x="111" y="221"/>
                  </a:lnTo>
                  <a:lnTo>
                    <a:pt x="111" y="224"/>
                  </a:lnTo>
                  <a:lnTo>
                    <a:pt x="113" y="228"/>
                  </a:lnTo>
                  <a:lnTo>
                    <a:pt x="113" y="231"/>
                  </a:lnTo>
                  <a:lnTo>
                    <a:pt x="111" y="234"/>
                  </a:lnTo>
                  <a:lnTo>
                    <a:pt x="109" y="236"/>
                  </a:lnTo>
                  <a:lnTo>
                    <a:pt x="109" y="243"/>
                  </a:lnTo>
                  <a:lnTo>
                    <a:pt x="111" y="244"/>
                  </a:lnTo>
                  <a:lnTo>
                    <a:pt x="114" y="246"/>
                  </a:lnTo>
                  <a:lnTo>
                    <a:pt x="116" y="246"/>
                  </a:lnTo>
                  <a:lnTo>
                    <a:pt x="119" y="249"/>
                  </a:lnTo>
                  <a:lnTo>
                    <a:pt x="119" y="253"/>
                  </a:lnTo>
                  <a:lnTo>
                    <a:pt x="121" y="254"/>
                  </a:lnTo>
                  <a:lnTo>
                    <a:pt x="118" y="258"/>
                  </a:lnTo>
                  <a:lnTo>
                    <a:pt x="116" y="258"/>
                  </a:lnTo>
                  <a:lnTo>
                    <a:pt x="114" y="261"/>
                  </a:lnTo>
                  <a:lnTo>
                    <a:pt x="114" y="266"/>
                  </a:lnTo>
                  <a:lnTo>
                    <a:pt x="116" y="269"/>
                  </a:lnTo>
                  <a:lnTo>
                    <a:pt x="116" y="279"/>
                  </a:lnTo>
                  <a:lnTo>
                    <a:pt x="114" y="283"/>
                  </a:lnTo>
                  <a:lnTo>
                    <a:pt x="111" y="284"/>
                  </a:lnTo>
                  <a:lnTo>
                    <a:pt x="106" y="289"/>
                  </a:lnTo>
                  <a:lnTo>
                    <a:pt x="106" y="293"/>
                  </a:lnTo>
                  <a:lnTo>
                    <a:pt x="104" y="296"/>
                  </a:lnTo>
                  <a:lnTo>
                    <a:pt x="104" y="301"/>
                  </a:lnTo>
                  <a:lnTo>
                    <a:pt x="103" y="304"/>
                  </a:lnTo>
                  <a:lnTo>
                    <a:pt x="103" y="308"/>
                  </a:lnTo>
                  <a:lnTo>
                    <a:pt x="101" y="308"/>
                  </a:lnTo>
                  <a:lnTo>
                    <a:pt x="101" y="306"/>
                  </a:lnTo>
                  <a:lnTo>
                    <a:pt x="98" y="304"/>
                  </a:lnTo>
                  <a:lnTo>
                    <a:pt x="96" y="304"/>
                  </a:lnTo>
                  <a:lnTo>
                    <a:pt x="93" y="306"/>
                  </a:lnTo>
                  <a:lnTo>
                    <a:pt x="93" y="299"/>
                  </a:lnTo>
                  <a:lnTo>
                    <a:pt x="91" y="299"/>
                  </a:lnTo>
                  <a:lnTo>
                    <a:pt x="90" y="298"/>
                  </a:lnTo>
                  <a:lnTo>
                    <a:pt x="86" y="291"/>
                  </a:lnTo>
                  <a:lnTo>
                    <a:pt x="86" y="289"/>
                  </a:lnTo>
                  <a:lnTo>
                    <a:pt x="85" y="289"/>
                  </a:lnTo>
                  <a:lnTo>
                    <a:pt x="85" y="293"/>
                  </a:lnTo>
                  <a:lnTo>
                    <a:pt x="83" y="298"/>
                  </a:lnTo>
                  <a:lnTo>
                    <a:pt x="81" y="301"/>
                  </a:lnTo>
                  <a:lnTo>
                    <a:pt x="80" y="301"/>
                  </a:lnTo>
                  <a:lnTo>
                    <a:pt x="78" y="303"/>
                  </a:lnTo>
                  <a:lnTo>
                    <a:pt x="71" y="306"/>
                  </a:lnTo>
                  <a:lnTo>
                    <a:pt x="63" y="314"/>
                  </a:lnTo>
                  <a:lnTo>
                    <a:pt x="58" y="316"/>
                  </a:lnTo>
                  <a:lnTo>
                    <a:pt x="51" y="323"/>
                  </a:lnTo>
                  <a:lnTo>
                    <a:pt x="48" y="324"/>
                  </a:lnTo>
                  <a:lnTo>
                    <a:pt x="33" y="324"/>
                  </a:lnTo>
                  <a:lnTo>
                    <a:pt x="30" y="323"/>
                  </a:lnTo>
                  <a:lnTo>
                    <a:pt x="28" y="321"/>
                  </a:lnTo>
                  <a:lnTo>
                    <a:pt x="21" y="321"/>
                  </a:lnTo>
                  <a:lnTo>
                    <a:pt x="15" y="314"/>
                  </a:lnTo>
                  <a:lnTo>
                    <a:pt x="11" y="314"/>
                  </a:lnTo>
                  <a:lnTo>
                    <a:pt x="10" y="313"/>
                  </a:lnTo>
                  <a:lnTo>
                    <a:pt x="10" y="309"/>
                  </a:lnTo>
                  <a:lnTo>
                    <a:pt x="11" y="308"/>
                  </a:lnTo>
                  <a:lnTo>
                    <a:pt x="20" y="308"/>
                  </a:lnTo>
                  <a:lnTo>
                    <a:pt x="21" y="306"/>
                  </a:lnTo>
                  <a:lnTo>
                    <a:pt x="21" y="304"/>
                  </a:lnTo>
                  <a:lnTo>
                    <a:pt x="20" y="304"/>
                  </a:lnTo>
                  <a:lnTo>
                    <a:pt x="20" y="306"/>
                  </a:lnTo>
                  <a:lnTo>
                    <a:pt x="18" y="306"/>
                  </a:lnTo>
                  <a:lnTo>
                    <a:pt x="16" y="304"/>
                  </a:lnTo>
                  <a:lnTo>
                    <a:pt x="16" y="301"/>
                  </a:lnTo>
                  <a:lnTo>
                    <a:pt x="18" y="299"/>
                  </a:lnTo>
                  <a:lnTo>
                    <a:pt x="20" y="299"/>
                  </a:lnTo>
                  <a:lnTo>
                    <a:pt x="20" y="293"/>
                  </a:lnTo>
                  <a:lnTo>
                    <a:pt x="21" y="293"/>
                  </a:lnTo>
                  <a:lnTo>
                    <a:pt x="21" y="291"/>
                  </a:lnTo>
                  <a:lnTo>
                    <a:pt x="20" y="291"/>
                  </a:lnTo>
                  <a:lnTo>
                    <a:pt x="18" y="289"/>
                  </a:lnTo>
                  <a:lnTo>
                    <a:pt x="15" y="289"/>
                  </a:lnTo>
                  <a:lnTo>
                    <a:pt x="13" y="288"/>
                  </a:lnTo>
                  <a:lnTo>
                    <a:pt x="13" y="286"/>
                  </a:lnTo>
                  <a:lnTo>
                    <a:pt x="11" y="284"/>
                  </a:lnTo>
                  <a:lnTo>
                    <a:pt x="15" y="284"/>
                  </a:lnTo>
                  <a:lnTo>
                    <a:pt x="16" y="286"/>
                  </a:lnTo>
                  <a:lnTo>
                    <a:pt x="18" y="286"/>
                  </a:lnTo>
                  <a:lnTo>
                    <a:pt x="18" y="284"/>
                  </a:lnTo>
                  <a:lnTo>
                    <a:pt x="16" y="283"/>
                  </a:lnTo>
                  <a:lnTo>
                    <a:pt x="15" y="283"/>
                  </a:lnTo>
                  <a:lnTo>
                    <a:pt x="11" y="281"/>
                  </a:lnTo>
                  <a:lnTo>
                    <a:pt x="16" y="281"/>
                  </a:lnTo>
                  <a:lnTo>
                    <a:pt x="20" y="278"/>
                  </a:lnTo>
                  <a:lnTo>
                    <a:pt x="18" y="278"/>
                  </a:lnTo>
                  <a:lnTo>
                    <a:pt x="16" y="279"/>
                  </a:lnTo>
                  <a:lnTo>
                    <a:pt x="13" y="279"/>
                  </a:lnTo>
                  <a:lnTo>
                    <a:pt x="11" y="278"/>
                  </a:lnTo>
                  <a:lnTo>
                    <a:pt x="11" y="276"/>
                  </a:lnTo>
                  <a:lnTo>
                    <a:pt x="5" y="276"/>
                  </a:lnTo>
                  <a:lnTo>
                    <a:pt x="1" y="274"/>
                  </a:lnTo>
                  <a:lnTo>
                    <a:pt x="1" y="269"/>
                  </a:lnTo>
                  <a:lnTo>
                    <a:pt x="5" y="266"/>
                  </a:lnTo>
                  <a:lnTo>
                    <a:pt x="8" y="266"/>
                  </a:lnTo>
                  <a:lnTo>
                    <a:pt x="6" y="264"/>
                  </a:lnTo>
                  <a:lnTo>
                    <a:pt x="0" y="264"/>
                  </a:lnTo>
                  <a:lnTo>
                    <a:pt x="0" y="261"/>
                  </a:lnTo>
                  <a:lnTo>
                    <a:pt x="3" y="258"/>
                  </a:lnTo>
                  <a:lnTo>
                    <a:pt x="8" y="258"/>
                  </a:lnTo>
                  <a:lnTo>
                    <a:pt x="10" y="256"/>
                  </a:lnTo>
                  <a:lnTo>
                    <a:pt x="13" y="256"/>
                  </a:lnTo>
                  <a:lnTo>
                    <a:pt x="15" y="254"/>
                  </a:lnTo>
                  <a:lnTo>
                    <a:pt x="11" y="254"/>
                  </a:lnTo>
                  <a:lnTo>
                    <a:pt x="8" y="256"/>
                  </a:lnTo>
                  <a:lnTo>
                    <a:pt x="6" y="256"/>
                  </a:lnTo>
                  <a:lnTo>
                    <a:pt x="3" y="254"/>
                  </a:lnTo>
                  <a:lnTo>
                    <a:pt x="1" y="254"/>
                  </a:lnTo>
                  <a:lnTo>
                    <a:pt x="0" y="253"/>
                  </a:lnTo>
                  <a:lnTo>
                    <a:pt x="1" y="251"/>
                  </a:lnTo>
                  <a:lnTo>
                    <a:pt x="1" y="249"/>
                  </a:lnTo>
                  <a:lnTo>
                    <a:pt x="3" y="249"/>
                  </a:lnTo>
                  <a:lnTo>
                    <a:pt x="5" y="248"/>
                  </a:lnTo>
                  <a:lnTo>
                    <a:pt x="10" y="248"/>
                  </a:lnTo>
                  <a:lnTo>
                    <a:pt x="10" y="246"/>
                  </a:lnTo>
                  <a:lnTo>
                    <a:pt x="8" y="246"/>
                  </a:lnTo>
                  <a:lnTo>
                    <a:pt x="6" y="244"/>
                  </a:lnTo>
                  <a:lnTo>
                    <a:pt x="0" y="244"/>
                  </a:lnTo>
                  <a:lnTo>
                    <a:pt x="0" y="239"/>
                  </a:lnTo>
                  <a:lnTo>
                    <a:pt x="1" y="239"/>
                  </a:lnTo>
                  <a:lnTo>
                    <a:pt x="1" y="234"/>
                  </a:lnTo>
                  <a:lnTo>
                    <a:pt x="8" y="234"/>
                  </a:lnTo>
                  <a:lnTo>
                    <a:pt x="8" y="233"/>
                  </a:lnTo>
                  <a:lnTo>
                    <a:pt x="10" y="231"/>
                  </a:lnTo>
                  <a:lnTo>
                    <a:pt x="10" y="229"/>
                  </a:lnTo>
                  <a:lnTo>
                    <a:pt x="11" y="228"/>
                  </a:lnTo>
                  <a:lnTo>
                    <a:pt x="13" y="228"/>
                  </a:lnTo>
                  <a:lnTo>
                    <a:pt x="13" y="231"/>
                  </a:lnTo>
                  <a:lnTo>
                    <a:pt x="15" y="233"/>
                  </a:lnTo>
                  <a:lnTo>
                    <a:pt x="16" y="233"/>
                  </a:lnTo>
                  <a:lnTo>
                    <a:pt x="16" y="224"/>
                  </a:lnTo>
                  <a:lnTo>
                    <a:pt x="20" y="221"/>
                  </a:lnTo>
                  <a:lnTo>
                    <a:pt x="21" y="221"/>
                  </a:lnTo>
                  <a:lnTo>
                    <a:pt x="23" y="219"/>
                  </a:lnTo>
                  <a:lnTo>
                    <a:pt x="30" y="219"/>
                  </a:lnTo>
                  <a:lnTo>
                    <a:pt x="33" y="221"/>
                  </a:lnTo>
                  <a:lnTo>
                    <a:pt x="40" y="221"/>
                  </a:lnTo>
                  <a:lnTo>
                    <a:pt x="41" y="219"/>
                  </a:lnTo>
                  <a:lnTo>
                    <a:pt x="45" y="218"/>
                  </a:lnTo>
                  <a:lnTo>
                    <a:pt x="33" y="218"/>
                  </a:lnTo>
                  <a:lnTo>
                    <a:pt x="33" y="213"/>
                  </a:lnTo>
                  <a:lnTo>
                    <a:pt x="35" y="213"/>
                  </a:lnTo>
                  <a:lnTo>
                    <a:pt x="38" y="211"/>
                  </a:lnTo>
                  <a:lnTo>
                    <a:pt x="40" y="211"/>
                  </a:lnTo>
                  <a:lnTo>
                    <a:pt x="43" y="209"/>
                  </a:lnTo>
                  <a:lnTo>
                    <a:pt x="46" y="209"/>
                  </a:lnTo>
                  <a:lnTo>
                    <a:pt x="46" y="213"/>
                  </a:lnTo>
                  <a:lnTo>
                    <a:pt x="48" y="214"/>
                  </a:lnTo>
                  <a:lnTo>
                    <a:pt x="50" y="214"/>
                  </a:lnTo>
                  <a:lnTo>
                    <a:pt x="50" y="213"/>
                  </a:lnTo>
                  <a:lnTo>
                    <a:pt x="48" y="209"/>
                  </a:lnTo>
                  <a:lnTo>
                    <a:pt x="48" y="208"/>
                  </a:lnTo>
                  <a:lnTo>
                    <a:pt x="58" y="208"/>
                  </a:lnTo>
                  <a:lnTo>
                    <a:pt x="58" y="201"/>
                  </a:lnTo>
                  <a:lnTo>
                    <a:pt x="60" y="198"/>
                  </a:lnTo>
                  <a:lnTo>
                    <a:pt x="61" y="196"/>
                  </a:lnTo>
                  <a:lnTo>
                    <a:pt x="61" y="203"/>
                  </a:lnTo>
                  <a:lnTo>
                    <a:pt x="63" y="204"/>
                  </a:lnTo>
                  <a:lnTo>
                    <a:pt x="66" y="204"/>
                  </a:lnTo>
                  <a:lnTo>
                    <a:pt x="66" y="199"/>
                  </a:lnTo>
                  <a:lnTo>
                    <a:pt x="70" y="196"/>
                  </a:lnTo>
                  <a:lnTo>
                    <a:pt x="71" y="198"/>
                  </a:lnTo>
                  <a:lnTo>
                    <a:pt x="71" y="199"/>
                  </a:lnTo>
                  <a:lnTo>
                    <a:pt x="73" y="201"/>
                  </a:lnTo>
                  <a:lnTo>
                    <a:pt x="73" y="203"/>
                  </a:lnTo>
                  <a:lnTo>
                    <a:pt x="75" y="203"/>
                  </a:lnTo>
                  <a:lnTo>
                    <a:pt x="76" y="201"/>
                  </a:lnTo>
                  <a:lnTo>
                    <a:pt x="80" y="199"/>
                  </a:lnTo>
                  <a:lnTo>
                    <a:pt x="81" y="199"/>
                  </a:lnTo>
                  <a:lnTo>
                    <a:pt x="83" y="201"/>
                  </a:lnTo>
                  <a:lnTo>
                    <a:pt x="86" y="201"/>
                  </a:lnTo>
                  <a:lnTo>
                    <a:pt x="88" y="199"/>
                  </a:lnTo>
                  <a:lnTo>
                    <a:pt x="90" y="199"/>
                  </a:lnTo>
                  <a:lnTo>
                    <a:pt x="93" y="194"/>
                  </a:lnTo>
                  <a:lnTo>
                    <a:pt x="96" y="194"/>
                  </a:lnTo>
                  <a:lnTo>
                    <a:pt x="96" y="193"/>
                  </a:lnTo>
                  <a:lnTo>
                    <a:pt x="98" y="193"/>
                  </a:lnTo>
                  <a:lnTo>
                    <a:pt x="98" y="191"/>
                  </a:lnTo>
                  <a:lnTo>
                    <a:pt x="93" y="191"/>
                  </a:lnTo>
                  <a:lnTo>
                    <a:pt x="91" y="188"/>
                  </a:lnTo>
                  <a:lnTo>
                    <a:pt x="91" y="191"/>
                  </a:lnTo>
                  <a:lnTo>
                    <a:pt x="93" y="193"/>
                  </a:lnTo>
                  <a:lnTo>
                    <a:pt x="91" y="194"/>
                  </a:lnTo>
                  <a:lnTo>
                    <a:pt x="86" y="194"/>
                  </a:lnTo>
                  <a:lnTo>
                    <a:pt x="80" y="198"/>
                  </a:lnTo>
                  <a:lnTo>
                    <a:pt x="75" y="198"/>
                  </a:lnTo>
                  <a:lnTo>
                    <a:pt x="75" y="194"/>
                  </a:lnTo>
                  <a:lnTo>
                    <a:pt x="73" y="193"/>
                  </a:lnTo>
                  <a:lnTo>
                    <a:pt x="71" y="193"/>
                  </a:lnTo>
                  <a:lnTo>
                    <a:pt x="71" y="191"/>
                  </a:lnTo>
                  <a:lnTo>
                    <a:pt x="75" y="191"/>
                  </a:lnTo>
                  <a:lnTo>
                    <a:pt x="76" y="189"/>
                  </a:lnTo>
                  <a:lnTo>
                    <a:pt x="80" y="188"/>
                  </a:lnTo>
                  <a:lnTo>
                    <a:pt x="80" y="186"/>
                  </a:lnTo>
                  <a:lnTo>
                    <a:pt x="78" y="186"/>
                  </a:lnTo>
                  <a:lnTo>
                    <a:pt x="78" y="184"/>
                  </a:lnTo>
                  <a:lnTo>
                    <a:pt x="81" y="181"/>
                  </a:lnTo>
                  <a:lnTo>
                    <a:pt x="85" y="179"/>
                  </a:lnTo>
                  <a:lnTo>
                    <a:pt x="86" y="176"/>
                  </a:lnTo>
                  <a:lnTo>
                    <a:pt x="88" y="174"/>
                  </a:lnTo>
                  <a:lnTo>
                    <a:pt x="93" y="174"/>
                  </a:lnTo>
                  <a:lnTo>
                    <a:pt x="93" y="176"/>
                  </a:lnTo>
                  <a:lnTo>
                    <a:pt x="99" y="176"/>
                  </a:lnTo>
                  <a:lnTo>
                    <a:pt x="101" y="174"/>
                  </a:lnTo>
                  <a:lnTo>
                    <a:pt x="101" y="173"/>
                  </a:lnTo>
                  <a:lnTo>
                    <a:pt x="99" y="173"/>
                  </a:lnTo>
                  <a:lnTo>
                    <a:pt x="99" y="168"/>
                  </a:lnTo>
                  <a:lnTo>
                    <a:pt x="98" y="168"/>
                  </a:lnTo>
                  <a:lnTo>
                    <a:pt x="96" y="166"/>
                  </a:lnTo>
                  <a:lnTo>
                    <a:pt x="93" y="166"/>
                  </a:lnTo>
                  <a:lnTo>
                    <a:pt x="91" y="164"/>
                  </a:lnTo>
                  <a:lnTo>
                    <a:pt x="101" y="164"/>
                  </a:lnTo>
                  <a:lnTo>
                    <a:pt x="103" y="163"/>
                  </a:lnTo>
                  <a:lnTo>
                    <a:pt x="103" y="161"/>
                  </a:lnTo>
                  <a:lnTo>
                    <a:pt x="104" y="159"/>
                  </a:lnTo>
                  <a:lnTo>
                    <a:pt x="108" y="158"/>
                  </a:lnTo>
                  <a:lnTo>
                    <a:pt x="114" y="158"/>
                  </a:lnTo>
                  <a:lnTo>
                    <a:pt x="111" y="154"/>
                  </a:lnTo>
                  <a:lnTo>
                    <a:pt x="111" y="151"/>
                  </a:lnTo>
                  <a:lnTo>
                    <a:pt x="116" y="151"/>
                  </a:lnTo>
                  <a:lnTo>
                    <a:pt x="116" y="150"/>
                  </a:lnTo>
                  <a:lnTo>
                    <a:pt x="113" y="150"/>
                  </a:lnTo>
                  <a:lnTo>
                    <a:pt x="111" y="148"/>
                  </a:lnTo>
                  <a:lnTo>
                    <a:pt x="116" y="148"/>
                  </a:lnTo>
                  <a:lnTo>
                    <a:pt x="116" y="146"/>
                  </a:lnTo>
                  <a:lnTo>
                    <a:pt x="114" y="145"/>
                  </a:lnTo>
                  <a:lnTo>
                    <a:pt x="116" y="145"/>
                  </a:lnTo>
                  <a:lnTo>
                    <a:pt x="116" y="143"/>
                  </a:lnTo>
                  <a:lnTo>
                    <a:pt x="118" y="141"/>
                  </a:lnTo>
                  <a:lnTo>
                    <a:pt x="118" y="140"/>
                  </a:lnTo>
                  <a:lnTo>
                    <a:pt x="121" y="140"/>
                  </a:lnTo>
                  <a:lnTo>
                    <a:pt x="121" y="138"/>
                  </a:lnTo>
                  <a:lnTo>
                    <a:pt x="118" y="138"/>
                  </a:lnTo>
                  <a:lnTo>
                    <a:pt x="118" y="136"/>
                  </a:lnTo>
                  <a:lnTo>
                    <a:pt x="116" y="135"/>
                  </a:lnTo>
                  <a:lnTo>
                    <a:pt x="114" y="135"/>
                  </a:lnTo>
                  <a:lnTo>
                    <a:pt x="114" y="133"/>
                  </a:lnTo>
                  <a:lnTo>
                    <a:pt x="134" y="133"/>
                  </a:lnTo>
                  <a:lnTo>
                    <a:pt x="134" y="131"/>
                  </a:lnTo>
                  <a:lnTo>
                    <a:pt x="136" y="131"/>
                  </a:lnTo>
                  <a:lnTo>
                    <a:pt x="138" y="130"/>
                  </a:lnTo>
                  <a:lnTo>
                    <a:pt x="126" y="130"/>
                  </a:lnTo>
                  <a:lnTo>
                    <a:pt x="128" y="128"/>
                  </a:lnTo>
                  <a:lnTo>
                    <a:pt x="128" y="126"/>
                  </a:lnTo>
                  <a:lnTo>
                    <a:pt x="124" y="126"/>
                  </a:lnTo>
                  <a:lnTo>
                    <a:pt x="126" y="125"/>
                  </a:lnTo>
                  <a:lnTo>
                    <a:pt x="126" y="123"/>
                  </a:lnTo>
                  <a:lnTo>
                    <a:pt x="131" y="118"/>
                  </a:lnTo>
                  <a:lnTo>
                    <a:pt x="136" y="118"/>
                  </a:lnTo>
                  <a:lnTo>
                    <a:pt x="134" y="116"/>
                  </a:lnTo>
                  <a:lnTo>
                    <a:pt x="134" y="111"/>
                  </a:lnTo>
                  <a:lnTo>
                    <a:pt x="136" y="111"/>
                  </a:lnTo>
                  <a:lnTo>
                    <a:pt x="138" y="110"/>
                  </a:lnTo>
                  <a:lnTo>
                    <a:pt x="141" y="110"/>
                  </a:lnTo>
                  <a:lnTo>
                    <a:pt x="144" y="108"/>
                  </a:lnTo>
                  <a:lnTo>
                    <a:pt x="143" y="106"/>
                  </a:lnTo>
                  <a:lnTo>
                    <a:pt x="138" y="106"/>
                  </a:lnTo>
                  <a:lnTo>
                    <a:pt x="139" y="105"/>
                  </a:lnTo>
                  <a:lnTo>
                    <a:pt x="144" y="105"/>
                  </a:lnTo>
                  <a:lnTo>
                    <a:pt x="146" y="106"/>
                  </a:lnTo>
                  <a:lnTo>
                    <a:pt x="149" y="106"/>
                  </a:lnTo>
                  <a:lnTo>
                    <a:pt x="149" y="105"/>
                  </a:lnTo>
                  <a:lnTo>
                    <a:pt x="158" y="105"/>
                  </a:lnTo>
                  <a:lnTo>
                    <a:pt x="156" y="103"/>
                  </a:lnTo>
                  <a:lnTo>
                    <a:pt x="143" y="103"/>
                  </a:lnTo>
                  <a:lnTo>
                    <a:pt x="144" y="101"/>
                  </a:lnTo>
                  <a:lnTo>
                    <a:pt x="146" y="101"/>
                  </a:lnTo>
                  <a:lnTo>
                    <a:pt x="148" y="100"/>
                  </a:lnTo>
                  <a:lnTo>
                    <a:pt x="149" y="100"/>
                  </a:lnTo>
                  <a:lnTo>
                    <a:pt x="151" y="98"/>
                  </a:lnTo>
                  <a:lnTo>
                    <a:pt x="151" y="96"/>
                  </a:lnTo>
                  <a:lnTo>
                    <a:pt x="158" y="96"/>
                  </a:lnTo>
                  <a:lnTo>
                    <a:pt x="161" y="100"/>
                  </a:lnTo>
                  <a:lnTo>
                    <a:pt x="161" y="95"/>
                  </a:lnTo>
                  <a:lnTo>
                    <a:pt x="151" y="95"/>
                  </a:lnTo>
                  <a:lnTo>
                    <a:pt x="154" y="91"/>
                  </a:lnTo>
                  <a:lnTo>
                    <a:pt x="156" y="91"/>
                  </a:lnTo>
                  <a:lnTo>
                    <a:pt x="156" y="88"/>
                  </a:lnTo>
                  <a:lnTo>
                    <a:pt x="154" y="88"/>
                  </a:lnTo>
                  <a:lnTo>
                    <a:pt x="151" y="91"/>
                  </a:lnTo>
                  <a:lnTo>
                    <a:pt x="149" y="91"/>
                  </a:lnTo>
                  <a:lnTo>
                    <a:pt x="149" y="90"/>
                  </a:lnTo>
                  <a:lnTo>
                    <a:pt x="151" y="88"/>
                  </a:lnTo>
                  <a:lnTo>
                    <a:pt x="154" y="86"/>
                  </a:lnTo>
                  <a:lnTo>
                    <a:pt x="156" y="83"/>
                  </a:lnTo>
                  <a:lnTo>
                    <a:pt x="158" y="81"/>
                  </a:lnTo>
                  <a:lnTo>
                    <a:pt x="159" y="81"/>
                  </a:lnTo>
                  <a:lnTo>
                    <a:pt x="161" y="85"/>
                  </a:lnTo>
                  <a:lnTo>
                    <a:pt x="163" y="86"/>
                  </a:lnTo>
                  <a:lnTo>
                    <a:pt x="163" y="81"/>
                  </a:lnTo>
                  <a:lnTo>
                    <a:pt x="164" y="80"/>
                  </a:lnTo>
                  <a:lnTo>
                    <a:pt x="166" y="80"/>
                  </a:lnTo>
                  <a:lnTo>
                    <a:pt x="166" y="85"/>
                  </a:lnTo>
                  <a:lnTo>
                    <a:pt x="168" y="86"/>
                  </a:lnTo>
                  <a:lnTo>
                    <a:pt x="169" y="86"/>
                  </a:lnTo>
                  <a:lnTo>
                    <a:pt x="171" y="85"/>
                  </a:lnTo>
                  <a:lnTo>
                    <a:pt x="171" y="83"/>
                  </a:lnTo>
                  <a:lnTo>
                    <a:pt x="173" y="83"/>
                  </a:lnTo>
                  <a:lnTo>
                    <a:pt x="173" y="81"/>
                  </a:lnTo>
                  <a:lnTo>
                    <a:pt x="183" y="76"/>
                  </a:lnTo>
                  <a:lnTo>
                    <a:pt x="179" y="76"/>
                  </a:lnTo>
                  <a:lnTo>
                    <a:pt x="178" y="78"/>
                  </a:lnTo>
                  <a:lnTo>
                    <a:pt x="174" y="78"/>
                  </a:lnTo>
                  <a:lnTo>
                    <a:pt x="173" y="80"/>
                  </a:lnTo>
                  <a:lnTo>
                    <a:pt x="171" y="80"/>
                  </a:lnTo>
                  <a:lnTo>
                    <a:pt x="171" y="78"/>
                  </a:lnTo>
                  <a:lnTo>
                    <a:pt x="173" y="78"/>
                  </a:lnTo>
                  <a:lnTo>
                    <a:pt x="173" y="76"/>
                  </a:lnTo>
                  <a:lnTo>
                    <a:pt x="174" y="76"/>
                  </a:lnTo>
                  <a:lnTo>
                    <a:pt x="176" y="75"/>
                  </a:lnTo>
                  <a:lnTo>
                    <a:pt x="173" y="75"/>
                  </a:lnTo>
                  <a:lnTo>
                    <a:pt x="173" y="71"/>
                  </a:lnTo>
                  <a:lnTo>
                    <a:pt x="174" y="71"/>
                  </a:lnTo>
                  <a:lnTo>
                    <a:pt x="174" y="68"/>
                  </a:lnTo>
                  <a:lnTo>
                    <a:pt x="171" y="71"/>
                  </a:lnTo>
                  <a:lnTo>
                    <a:pt x="168" y="71"/>
                  </a:lnTo>
                  <a:lnTo>
                    <a:pt x="166" y="73"/>
                  </a:lnTo>
                  <a:lnTo>
                    <a:pt x="159" y="73"/>
                  </a:lnTo>
                  <a:lnTo>
                    <a:pt x="158" y="75"/>
                  </a:lnTo>
                  <a:lnTo>
                    <a:pt x="149" y="75"/>
                  </a:lnTo>
                  <a:lnTo>
                    <a:pt x="148" y="76"/>
                  </a:lnTo>
                  <a:lnTo>
                    <a:pt x="141" y="80"/>
                  </a:lnTo>
                  <a:lnTo>
                    <a:pt x="133" y="80"/>
                  </a:lnTo>
                  <a:lnTo>
                    <a:pt x="133" y="78"/>
                  </a:lnTo>
                  <a:lnTo>
                    <a:pt x="136" y="78"/>
                  </a:lnTo>
                  <a:lnTo>
                    <a:pt x="139" y="76"/>
                  </a:lnTo>
                  <a:lnTo>
                    <a:pt x="143" y="76"/>
                  </a:lnTo>
                  <a:lnTo>
                    <a:pt x="144" y="73"/>
                  </a:lnTo>
                  <a:lnTo>
                    <a:pt x="149" y="68"/>
                  </a:lnTo>
                  <a:lnTo>
                    <a:pt x="151" y="68"/>
                  </a:lnTo>
                  <a:lnTo>
                    <a:pt x="153" y="70"/>
                  </a:lnTo>
                  <a:lnTo>
                    <a:pt x="153" y="71"/>
                  </a:lnTo>
                  <a:lnTo>
                    <a:pt x="156" y="71"/>
                  </a:lnTo>
                  <a:lnTo>
                    <a:pt x="158" y="70"/>
                  </a:lnTo>
                  <a:lnTo>
                    <a:pt x="158" y="66"/>
                  </a:lnTo>
                  <a:lnTo>
                    <a:pt x="156" y="66"/>
                  </a:lnTo>
                  <a:lnTo>
                    <a:pt x="156" y="68"/>
                  </a:lnTo>
                  <a:lnTo>
                    <a:pt x="153" y="68"/>
                  </a:lnTo>
                  <a:lnTo>
                    <a:pt x="153" y="66"/>
                  </a:lnTo>
                  <a:lnTo>
                    <a:pt x="148" y="66"/>
                  </a:lnTo>
                  <a:lnTo>
                    <a:pt x="148" y="63"/>
                  </a:lnTo>
                  <a:lnTo>
                    <a:pt x="149" y="63"/>
                  </a:lnTo>
                  <a:lnTo>
                    <a:pt x="151" y="61"/>
                  </a:lnTo>
                  <a:lnTo>
                    <a:pt x="154" y="61"/>
                  </a:lnTo>
                  <a:lnTo>
                    <a:pt x="154" y="63"/>
                  </a:lnTo>
                  <a:lnTo>
                    <a:pt x="156" y="63"/>
                  </a:lnTo>
                  <a:lnTo>
                    <a:pt x="156" y="61"/>
                  </a:lnTo>
                  <a:lnTo>
                    <a:pt x="158" y="60"/>
                  </a:lnTo>
                  <a:lnTo>
                    <a:pt x="158" y="58"/>
                  </a:lnTo>
                  <a:lnTo>
                    <a:pt x="159" y="58"/>
                  </a:lnTo>
                  <a:lnTo>
                    <a:pt x="161" y="60"/>
                  </a:lnTo>
                  <a:lnTo>
                    <a:pt x="163" y="60"/>
                  </a:lnTo>
                  <a:lnTo>
                    <a:pt x="159" y="56"/>
                  </a:lnTo>
                  <a:lnTo>
                    <a:pt x="159" y="55"/>
                  </a:lnTo>
                  <a:lnTo>
                    <a:pt x="161" y="53"/>
                  </a:lnTo>
                  <a:lnTo>
                    <a:pt x="163" y="53"/>
                  </a:lnTo>
                  <a:lnTo>
                    <a:pt x="166" y="51"/>
                  </a:lnTo>
                  <a:lnTo>
                    <a:pt x="168" y="50"/>
                  </a:lnTo>
                  <a:lnTo>
                    <a:pt x="168" y="51"/>
                  </a:lnTo>
                  <a:lnTo>
                    <a:pt x="166" y="55"/>
                  </a:lnTo>
                  <a:lnTo>
                    <a:pt x="166" y="56"/>
                  </a:lnTo>
                  <a:lnTo>
                    <a:pt x="164" y="58"/>
                  </a:lnTo>
                  <a:lnTo>
                    <a:pt x="164" y="61"/>
                  </a:lnTo>
                  <a:lnTo>
                    <a:pt x="166" y="65"/>
                  </a:lnTo>
                  <a:lnTo>
                    <a:pt x="168" y="66"/>
                  </a:lnTo>
                  <a:lnTo>
                    <a:pt x="169" y="65"/>
                  </a:lnTo>
                  <a:lnTo>
                    <a:pt x="169" y="63"/>
                  </a:lnTo>
                  <a:lnTo>
                    <a:pt x="171" y="60"/>
                  </a:lnTo>
                  <a:lnTo>
                    <a:pt x="173" y="58"/>
                  </a:lnTo>
                  <a:lnTo>
                    <a:pt x="173" y="66"/>
                  </a:lnTo>
                  <a:lnTo>
                    <a:pt x="174" y="66"/>
                  </a:lnTo>
                  <a:lnTo>
                    <a:pt x="174" y="65"/>
                  </a:lnTo>
                  <a:lnTo>
                    <a:pt x="176" y="63"/>
                  </a:lnTo>
                  <a:lnTo>
                    <a:pt x="178" y="63"/>
                  </a:lnTo>
                  <a:lnTo>
                    <a:pt x="178" y="66"/>
                  </a:lnTo>
                  <a:lnTo>
                    <a:pt x="179" y="66"/>
                  </a:lnTo>
                  <a:lnTo>
                    <a:pt x="183" y="63"/>
                  </a:lnTo>
                  <a:lnTo>
                    <a:pt x="184" y="63"/>
                  </a:lnTo>
                  <a:lnTo>
                    <a:pt x="186" y="65"/>
                  </a:lnTo>
                  <a:lnTo>
                    <a:pt x="186" y="66"/>
                  </a:lnTo>
                  <a:lnTo>
                    <a:pt x="189" y="66"/>
                  </a:lnTo>
                  <a:lnTo>
                    <a:pt x="189" y="58"/>
                  </a:lnTo>
                  <a:lnTo>
                    <a:pt x="191" y="56"/>
                  </a:lnTo>
                  <a:lnTo>
                    <a:pt x="193" y="56"/>
                  </a:lnTo>
                  <a:lnTo>
                    <a:pt x="196" y="53"/>
                  </a:lnTo>
                  <a:lnTo>
                    <a:pt x="193" y="53"/>
                  </a:lnTo>
                  <a:lnTo>
                    <a:pt x="191" y="55"/>
                  </a:lnTo>
                  <a:lnTo>
                    <a:pt x="189" y="55"/>
                  </a:lnTo>
                  <a:lnTo>
                    <a:pt x="189" y="53"/>
                  </a:lnTo>
                  <a:lnTo>
                    <a:pt x="188" y="51"/>
                  </a:lnTo>
                  <a:lnTo>
                    <a:pt x="186" y="51"/>
                  </a:lnTo>
                  <a:lnTo>
                    <a:pt x="186" y="53"/>
                  </a:lnTo>
                  <a:lnTo>
                    <a:pt x="183" y="56"/>
                  </a:lnTo>
                  <a:lnTo>
                    <a:pt x="179" y="56"/>
                  </a:lnTo>
                  <a:lnTo>
                    <a:pt x="179" y="55"/>
                  </a:lnTo>
                  <a:lnTo>
                    <a:pt x="181" y="53"/>
                  </a:lnTo>
                  <a:lnTo>
                    <a:pt x="181" y="48"/>
                  </a:lnTo>
                  <a:lnTo>
                    <a:pt x="184" y="45"/>
                  </a:lnTo>
                  <a:lnTo>
                    <a:pt x="188" y="43"/>
                  </a:lnTo>
                  <a:lnTo>
                    <a:pt x="189" y="41"/>
                  </a:lnTo>
                  <a:lnTo>
                    <a:pt x="191" y="41"/>
                  </a:lnTo>
                  <a:lnTo>
                    <a:pt x="193" y="43"/>
                  </a:lnTo>
                  <a:lnTo>
                    <a:pt x="198" y="43"/>
                  </a:lnTo>
                  <a:lnTo>
                    <a:pt x="199" y="41"/>
                  </a:lnTo>
                  <a:lnTo>
                    <a:pt x="199" y="40"/>
                  </a:lnTo>
                  <a:lnTo>
                    <a:pt x="201" y="40"/>
                  </a:lnTo>
                  <a:lnTo>
                    <a:pt x="203" y="38"/>
                  </a:lnTo>
                  <a:lnTo>
                    <a:pt x="209" y="38"/>
                  </a:lnTo>
                  <a:lnTo>
                    <a:pt x="209" y="35"/>
                  </a:lnTo>
                  <a:lnTo>
                    <a:pt x="208" y="33"/>
                  </a:lnTo>
                  <a:lnTo>
                    <a:pt x="208" y="31"/>
                  </a:lnTo>
                  <a:lnTo>
                    <a:pt x="206" y="30"/>
                  </a:lnTo>
                  <a:lnTo>
                    <a:pt x="213" y="30"/>
                  </a:lnTo>
                  <a:lnTo>
                    <a:pt x="216" y="31"/>
                  </a:lnTo>
                  <a:lnTo>
                    <a:pt x="218" y="33"/>
                  </a:lnTo>
                  <a:lnTo>
                    <a:pt x="218" y="35"/>
                  </a:lnTo>
                  <a:lnTo>
                    <a:pt x="211" y="35"/>
                  </a:lnTo>
                  <a:lnTo>
                    <a:pt x="214" y="38"/>
                  </a:lnTo>
                  <a:lnTo>
                    <a:pt x="216" y="38"/>
                  </a:lnTo>
                  <a:lnTo>
                    <a:pt x="219" y="41"/>
                  </a:lnTo>
                  <a:lnTo>
                    <a:pt x="219" y="43"/>
                  </a:lnTo>
                  <a:lnTo>
                    <a:pt x="218" y="45"/>
                  </a:lnTo>
                  <a:lnTo>
                    <a:pt x="218" y="46"/>
                  </a:lnTo>
                  <a:lnTo>
                    <a:pt x="219" y="45"/>
                  </a:lnTo>
                  <a:lnTo>
                    <a:pt x="221" y="45"/>
                  </a:lnTo>
                  <a:lnTo>
                    <a:pt x="224" y="41"/>
                  </a:lnTo>
                  <a:lnTo>
                    <a:pt x="224" y="40"/>
                  </a:lnTo>
                  <a:lnTo>
                    <a:pt x="221" y="40"/>
                  </a:lnTo>
                  <a:lnTo>
                    <a:pt x="221" y="38"/>
                  </a:lnTo>
                  <a:lnTo>
                    <a:pt x="224" y="38"/>
                  </a:lnTo>
                  <a:lnTo>
                    <a:pt x="226" y="36"/>
                  </a:lnTo>
                  <a:lnTo>
                    <a:pt x="228" y="36"/>
                  </a:lnTo>
                  <a:lnTo>
                    <a:pt x="228" y="35"/>
                  </a:lnTo>
                  <a:lnTo>
                    <a:pt x="229" y="35"/>
                  </a:lnTo>
                  <a:lnTo>
                    <a:pt x="229" y="43"/>
                  </a:lnTo>
                  <a:lnTo>
                    <a:pt x="231" y="43"/>
                  </a:lnTo>
                  <a:lnTo>
                    <a:pt x="233" y="45"/>
                  </a:lnTo>
                  <a:lnTo>
                    <a:pt x="236" y="45"/>
                  </a:lnTo>
                  <a:lnTo>
                    <a:pt x="236" y="41"/>
                  </a:lnTo>
                  <a:lnTo>
                    <a:pt x="234" y="40"/>
                  </a:lnTo>
                  <a:lnTo>
                    <a:pt x="234" y="38"/>
                  </a:lnTo>
                  <a:lnTo>
                    <a:pt x="238" y="35"/>
                  </a:lnTo>
                  <a:lnTo>
                    <a:pt x="238" y="31"/>
                  </a:lnTo>
                  <a:lnTo>
                    <a:pt x="239" y="33"/>
                  </a:lnTo>
                  <a:lnTo>
                    <a:pt x="239" y="35"/>
                  </a:lnTo>
                  <a:lnTo>
                    <a:pt x="241" y="36"/>
                  </a:lnTo>
                  <a:lnTo>
                    <a:pt x="243" y="36"/>
                  </a:lnTo>
                  <a:lnTo>
                    <a:pt x="243" y="33"/>
                  </a:lnTo>
                  <a:lnTo>
                    <a:pt x="248" y="33"/>
                  </a:lnTo>
                  <a:lnTo>
                    <a:pt x="249" y="35"/>
                  </a:lnTo>
                  <a:lnTo>
                    <a:pt x="253" y="35"/>
                  </a:lnTo>
                  <a:lnTo>
                    <a:pt x="254" y="36"/>
                  </a:lnTo>
                  <a:lnTo>
                    <a:pt x="254" y="35"/>
                  </a:lnTo>
                  <a:lnTo>
                    <a:pt x="253" y="33"/>
                  </a:lnTo>
                  <a:lnTo>
                    <a:pt x="253" y="30"/>
                  </a:lnTo>
                  <a:lnTo>
                    <a:pt x="258" y="30"/>
                  </a:lnTo>
                  <a:lnTo>
                    <a:pt x="254" y="26"/>
                  </a:lnTo>
                  <a:lnTo>
                    <a:pt x="251" y="26"/>
                  </a:lnTo>
                  <a:lnTo>
                    <a:pt x="244" y="23"/>
                  </a:lnTo>
                  <a:lnTo>
                    <a:pt x="248" y="23"/>
                  </a:lnTo>
                  <a:lnTo>
                    <a:pt x="251" y="21"/>
                  </a:lnTo>
                  <a:lnTo>
                    <a:pt x="256" y="21"/>
                  </a:lnTo>
                  <a:lnTo>
                    <a:pt x="261" y="26"/>
                  </a:lnTo>
                  <a:lnTo>
                    <a:pt x="261" y="25"/>
                  </a:lnTo>
                  <a:lnTo>
                    <a:pt x="264" y="21"/>
                  </a:lnTo>
                  <a:lnTo>
                    <a:pt x="264" y="23"/>
                  </a:lnTo>
                  <a:lnTo>
                    <a:pt x="266" y="25"/>
                  </a:lnTo>
                  <a:lnTo>
                    <a:pt x="266" y="26"/>
                  </a:lnTo>
                  <a:lnTo>
                    <a:pt x="269" y="26"/>
                  </a:lnTo>
                  <a:lnTo>
                    <a:pt x="272" y="30"/>
                  </a:lnTo>
                  <a:lnTo>
                    <a:pt x="274" y="30"/>
                  </a:lnTo>
                  <a:lnTo>
                    <a:pt x="274" y="28"/>
                  </a:lnTo>
                  <a:lnTo>
                    <a:pt x="276" y="26"/>
                  </a:lnTo>
                  <a:lnTo>
                    <a:pt x="276" y="25"/>
                  </a:lnTo>
                  <a:lnTo>
                    <a:pt x="277" y="23"/>
                  </a:lnTo>
                  <a:lnTo>
                    <a:pt x="274" y="23"/>
                  </a:lnTo>
                  <a:lnTo>
                    <a:pt x="272" y="21"/>
                  </a:lnTo>
                  <a:lnTo>
                    <a:pt x="271" y="18"/>
                  </a:lnTo>
                  <a:lnTo>
                    <a:pt x="269" y="16"/>
                  </a:lnTo>
                  <a:lnTo>
                    <a:pt x="269" y="15"/>
                  </a:lnTo>
                  <a:lnTo>
                    <a:pt x="276" y="15"/>
                  </a:lnTo>
                  <a:lnTo>
                    <a:pt x="281" y="10"/>
                  </a:lnTo>
                  <a:lnTo>
                    <a:pt x="284" y="10"/>
                  </a:lnTo>
                  <a:lnTo>
                    <a:pt x="282" y="11"/>
                  </a:lnTo>
                  <a:lnTo>
                    <a:pt x="282" y="13"/>
                  </a:lnTo>
                  <a:lnTo>
                    <a:pt x="281" y="13"/>
                  </a:lnTo>
                  <a:lnTo>
                    <a:pt x="279" y="15"/>
                  </a:lnTo>
                  <a:lnTo>
                    <a:pt x="279" y="16"/>
                  </a:lnTo>
                  <a:lnTo>
                    <a:pt x="282" y="16"/>
                  </a:lnTo>
                  <a:lnTo>
                    <a:pt x="284" y="15"/>
                  </a:lnTo>
                  <a:lnTo>
                    <a:pt x="286" y="16"/>
                  </a:lnTo>
                  <a:lnTo>
                    <a:pt x="286" y="18"/>
                  </a:lnTo>
                  <a:lnTo>
                    <a:pt x="287" y="18"/>
                  </a:lnTo>
                  <a:lnTo>
                    <a:pt x="287" y="11"/>
                  </a:lnTo>
                  <a:lnTo>
                    <a:pt x="289" y="11"/>
                  </a:lnTo>
                  <a:lnTo>
                    <a:pt x="291" y="13"/>
                  </a:lnTo>
                  <a:lnTo>
                    <a:pt x="292" y="13"/>
                  </a:lnTo>
                  <a:lnTo>
                    <a:pt x="292" y="11"/>
                  </a:lnTo>
                  <a:lnTo>
                    <a:pt x="291" y="10"/>
                  </a:lnTo>
                  <a:lnTo>
                    <a:pt x="291" y="5"/>
                  </a:lnTo>
                  <a:lnTo>
                    <a:pt x="296" y="0"/>
                  </a:lnTo>
                  <a:close/>
                </a:path>
              </a:pathLst>
            </a:custGeom>
            <a:solidFill>
              <a:schemeClr val="accent6">
                <a:lumMod val="40000"/>
                <a:lumOff val="60000"/>
              </a:schemeClr>
            </a:solidFill>
            <a:ln w="0">
              <a:solidFill>
                <a:schemeClr val="accent6">
                  <a:lumMod val="40000"/>
                  <a:lumOff val="60000"/>
                </a:schemeClr>
              </a:solidFill>
              <a:prstDash val="solid"/>
              <a:round/>
              <a:headEnd/>
              <a:tailEnd/>
            </a:ln>
            <a:effectLst/>
          </p:spPr>
          <p:txBody>
            <a:bodyPr vert="horz" wrap="square" lIns="91440" tIns="45720" rIns="91440" bIns="45720" numCol="1" anchor="t" anchorCtr="0" compatLnSpc="1">
              <a:prstTxWarp prst="textNoShape">
                <a:avLst/>
              </a:prstTxWarp>
            </a:bodyPr>
            <a:lstStyle>
              <a:defPPr>
                <a:defRPr lang="en-AU"/>
              </a:defPPr>
              <a:lvl1pPr algn="l" rtl="0" fontAlgn="base">
                <a:spcBef>
                  <a:spcPct val="0"/>
                </a:spcBef>
                <a:spcAft>
                  <a:spcPct val="0"/>
                </a:spcAft>
                <a:defRPr b="1" kern="1200">
                  <a:solidFill>
                    <a:schemeClr val="tx1"/>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a:lstStyle>
            <a:p>
              <a:endParaRPr lang="en-GB">
                <a:latin typeface="+mn-lt"/>
              </a:endParaRPr>
            </a:p>
          </p:txBody>
        </p:sp>
        <p:grpSp>
          <p:nvGrpSpPr>
            <p:cNvPr id="14" name="Group 13"/>
            <p:cNvGrpSpPr/>
            <p:nvPr/>
          </p:nvGrpSpPr>
          <p:grpSpPr>
            <a:xfrm>
              <a:off x="875527" y="2628963"/>
              <a:ext cx="196442" cy="293054"/>
              <a:chOff x="882842" y="2563126"/>
              <a:chExt cx="196442" cy="293054"/>
            </a:xfrm>
          </p:grpSpPr>
          <p:sp>
            <p:nvSpPr>
              <p:cNvPr id="13" name="Oval 12"/>
              <p:cNvSpPr/>
              <p:nvPr/>
            </p:nvSpPr>
            <p:spPr>
              <a:xfrm>
                <a:off x="929866" y="2609640"/>
                <a:ext cx="102393" cy="1000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sp>
            <p:nvSpPr>
              <p:cNvPr id="11" name="Freeform 6"/>
              <p:cNvSpPr>
                <a:spLocks noEditPoints="1"/>
              </p:cNvSpPr>
              <p:nvPr/>
            </p:nvSpPr>
            <p:spPr bwMode="auto">
              <a:xfrm>
                <a:off x="882842" y="2563126"/>
                <a:ext cx="196442" cy="293054"/>
              </a:xfrm>
              <a:custGeom>
                <a:avLst/>
                <a:gdLst>
                  <a:gd name="T0" fmla="*/ 290 w 290"/>
                  <a:gd name="T1" fmla="*/ 145 h 476"/>
                  <a:gd name="T2" fmla="*/ 145 w 290"/>
                  <a:gd name="T3" fmla="*/ 0 h 476"/>
                  <a:gd name="T4" fmla="*/ 0 w 290"/>
                  <a:gd name="T5" fmla="*/ 145 h 476"/>
                  <a:gd name="T6" fmla="*/ 15 w 290"/>
                  <a:gd name="T7" fmla="*/ 208 h 476"/>
                  <a:gd name="T8" fmla="*/ 15 w 290"/>
                  <a:gd name="T9" fmla="*/ 208 h 476"/>
                  <a:gd name="T10" fmla="*/ 145 w 290"/>
                  <a:gd name="T11" fmla="*/ 476 h 476"/>
                  <a:gd name="T12" fmla="*/ 275 w 290"/>
                  <a:gd name="T13" fmla="*/ 207 h 476"/>
                  <a:gd name="T14" fmla="*/ 275 w 290"/>
                  <a:gd name="T15" fmla="*/ 207 h 476"/>
                  <a:gd name="T16" fmla="*/ 275 w 290"/>
                  <a:gd name="T17" fmla="*/ 207 h 476"/>
                  <a:gd name="T18" fmla="*/ 275 w 290"/>
                  <a:gd name="T19" fmla="*/ 207 h 476"/>
                  <a:gd name="T20" fmla="*/ 290 w 290"/>
                  <a:gd name="T21" fmla="*/ 145 h 476"/>
                  <a:gd name="T22" fmla="*/ 146 w 290"/>
                  <a:gd name="T23" fmla="*/ 204 h 476"/>
                  <a:gd name="T24" fmla="*/ 86 w 290"/>
                  <a:gd name="T25" fmla="*/ 145 h 476"/>
                  <a:gd name="T26" fmla="*/ 146 w 290"/>
                  <a:gd name="T27" fmla="*/ 85 h 476"/>
                  <a:gd name="T28" fmla="*/ 205 w 290"/>
                  <a:gd name="T29" fmla="*/ 145 h 476"/>
                  <a:gd name="T30" fmla="*/ 146 w 290"/>
                  <a:gd name="T31" fmla="*/ 204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0" h="476">
                    <a:moveTo>
                      <a:pt x="290" y="145"/>
                    </a:moveTo>
                    <a:cubicBezTo>
                      <a:pt x="290" y="65"/>
                      <a:pt x="225" y="0"/>
                      <a:pt x="145" y="0"/>
                    </a:cubicBezTo>
                    <a:cubicBezTo>
                      <a:pt x="65" y="0"/>
                      <a:pt x="0" y="65"/>
                      <a:pt x="0" y="145"/>
                    </a:cubicBezTo>
                    <a:cubicBezTo>
                      <a:pt x="0" y="167"/>
                      <a:pt x="6" y="189"/>
                      <a:pt x="15" y="208"/>
                    </a:cubicBezTo>
                    <a:cubicBezTo>
                      <a:pt x="15" y="208"/>
                      <a:pt x="15" y="208"/>
                      <a:pt x="15" y="208"/>
                    </a:cubicBezTo>
                    <a:cubicBezTo>
                      <a:pt x="145" y="476"/>
                      <a:pt x="145" y="476"/>
                      <a:pt x="145" y="476"/>
                    </a:cubicBezTo>
                    <a:cubicBezTo>
                      <a:pt x="275" y="207"/>
                      <a:pt x="275" y="207"/>
                      <a:pt x="275" y="207"/>
                    </a:cubicBezTo>
                    <a:cubicBezTo>
                      <a:pt x="275" y="207"/>
                      <a:pt x="275" y="207"/>
                      <a:pt x="275" y="207"/>
                    </a:cubicBezTo>
                    <a:cubicBezTo>
                      <a:pt x="275" y="207"/>
                      <a:pt x="275" y="207"/>
                      <a:pt x="275" y="207"/>
                    </a:cubicBezTo>
                    <a:cubicBezTo>
                      <a:pt x="275" y="207"/>
                      <a:pt x="275" y="207"/>
                      <a:pt x="275" y="207"/>
                    </a:cubicBezTo>
                    <a:cubicBezTo>
                      <a:pt x="284" y="188"/>
                      <a:pt x="290" y="167"/>
                      <a:pt x="290" y="145"/>
                    </a:cubicBezTo>
                    <a:moveTo>
                      <a:pt x="146" y="204"/>
                    </a:moveTo>
                    <a:cubicBezTo>
                      <a:pt x="113" y="204"/>
                      <a:pt x="86" y="177"/>
                      <a:pt x="86" y="145"/>
                    </a:cubicBezTo>
                    <a:cubicBezTo>
                      <a:pt x="86" y="112"/>
                      <a:pt x="113" y="85"/>
                      <a:pt x="146" y="85"/>
                    </a:cubicBezTo>
                    <a:cubicBezTo>
                      <a:pt x="179" y="85"/>
                      <a:pt x="205" y="112"/>
                      <a:pt x="205" y="145"/>
                    </a:cubicBezTo>
                    <a:cubicBezTo>
                      <a:pt x="205" y="177"/>
                      <a:pt x="179" y="204"/>
                      <a:pt x="146" y="204"/>
                    </a:cubicBezTo>
                  </a:path>
                </a:pathLst>
              </a:custGeom>
              <a:solidFill>
                <a:schemeClr val="accent6">
                  <a:lumMod val="75000"/>
                </a:schemeClr>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grpSp>
      <p:sp>
        <p:nvSpPr>
          <p:cNvPr id="16" name="TextBox 15"/>
          <p:cNvSpPr txBox="1"/>
          <p:nvPr/>
        </p:nvSpPr>
        <p:spPr>
          <a:xfrm>
            <a:off x="1276198" y="1985225"/>
            <a:ext cx="5848808" cy="3447098"/>
          </a:xfrm>
          <a:prstGeom prst="rect">
            <a:avLst/>
          </a:prstGeom>
          <a:noFill/>
        </p:spPr>
        <p:txBody>
          <a:bodyPr wrap="square" lIns="0" tIns="0" rIns="0" bIns="0" rtlCol="0">
            <a:spAutoFit/>
          </a:bodyPr>
          <a:lstStyle/>
          <a:p>
            <a:r>
              <a:rPr lang="nb-NO" sz="1400"/>
              <a:t>		              Kjennskap</a:t>
            </a:r>
          </a:p>
          <a:p>
            <a:endParaRPr lang="nb-NO" sz="1400"/>
          </a:p>
          <a:p>
            <a:endParaRPr lang="nb-NO" sz="1400"/>
          </a:p>
          <a:p>
            <a:r>
              <a:rPr lang="nb-NO" sz="1400"/>
              <a:t>Aleneforeldre		24%</a:t>
            </a:r>
          </a:p>
          <a:p>
            <a:endParaRPr lang="nb-NO" sz="1400"/>
          </a:p>
          <a:p>
            <a:endParaRPr lang="nb-NO" sz="1400"/>
          </a:p>
          <a:p>
            <a:r>
              <a:rPr lang="nb-NO" sz="1400"/>
              <a:t>Elever / studenter		23%</a:t>
            </a:r>
          </a:p>
          <a:p>
            <a:endParaRPr lang="nb-NO" sz="1400"/>
          </a:p>
          <a:p>
            <a:endParaRPr lang="nb-NO" sz="1400"/>
          </a:p>
          <a:p>
            <a:r>
              <a:rPr lang="nb-NO" sz="1400"/>
              <a:t>Oslo/Akershus		22%</a:t>
            </a:r>
          </a:p>
          <a:p>
            <a:endParaRPr lang="nb-NO" sz="1400"/>
          </a:p>
          <a:p>
            <a:endParaRPr lang="nb-NO" sz="1400"/>
          </a:p>
          <a:p>
            <a:r>
              <a:rPr lang="nb-NO" sz="1400"/>
              <a:t>Høyt utdannede		21%</a:t>
            </a:r>
          </a:p>
          <a:p>
            <a:endParaRPr lang="nb-NO" sz="1400"/>
          </a:p>
          <a:p>
            <a:endParaRPr lang="nb-NO" sz="1400"/>
          </a:p>
          <a:p>
            <a:r>
              <a:rPr lang="nb-NO" sz="1400"/>
              <a:t>Kvinner			20%</a:t>
            </a:r>
          </a:p>
        </p:txBody>
      </p:sp>
      <p:pic>
        <p:nvPicPr>
          <p:cNvPr id="17" name="Picture 65" descr="Bilderesultat for university icon"/>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13004" y="4375441"/>
            <a:ext cx="454672" cy="454672"/>
          </a:xfrm>
          <a:prstGeom prst="rect">
            <a:avLst/>
          </a:prstGeom>
          <a:noFill/>
          <a:extLst>
            <a:ext uri="{909E8E84-426E-40DD-AFC4-6F175D3DCCD1}">
              <a14:hiddenFill xmlns:a14="http://schemas.microsoft.com/office/drawing/2010/main">
                <a:solidFill>
                  <a:srgbClr val="FFFFFF"/>
                </a:solidFill>
              </a14:hiddenFill>
            </a:ext>
          </a:extLst>
        </p:spPr>
      </p:pic>
      <p:grpSp>
        <p:nvGrpSpPr>
          <p:cNvPr id="27" name="Group 26"/>
          <p:cNvGrpSpPr/>
          <p:nvPr/>
        </p:nvGrpSpPr>
        <p:grpSpPr>
          <a:xfrm>
            <a:off x="538009" y="2458977"/>
            <a:ext cx="371218" cy="506663"/>
            <a:chOff x="1816100" y="1590675"/>
            <a:chExt cx="1409700" cy="1924051"/>
          </a:xfrm>
        </p:grpSpPr>
        <p:sp>
          <p:nvSpPr>
            <p:cNvPr id="23" name="Freeform 11"/>
            <p:cNvSpPr>
              <a:spLocks/>
            </p:cNvSpPr>
            <p:nvPr/>
          </p:nvSpPr>
          <p:spPr bwMode="auto">
            <a:xfrm>
              <a:off x="1816100" y="2008188"/>
              <a:ext cx="889000" cy="715963"/>
            </a:xfrm>
            <a:custGeom>
              <a:avLst/>
              <a:gdLst>
                <a:gd name="T0" fmla="*/ 199 w 236"/>
                <a:gd name="T1" fmla="*/ 46 h 190"/>
                <a:gd name="T2" fmla="*/ 219 w 236"/>
                <a:gd name="T3" fmla="*/ 111 h 190"/>
                <a:gd name="T4" fmla="*/ 236 w 236"/>
                <a:gd name="T5" fmla="*/ 105 h 190"/>
                <a:gd name="T6" fmla="*/ 215 w 236"/>
                <a:gd name="T7" fmla="*/ 40 h 190"/>
                <a:gd name="T8" fmla="*/ 215 w 236"/>
                <a:gd name="T9" fmla="*/ 40 h 190"/>
                <a:gd name="T10" fmla="*/ 161 w 236"/>
                <a:gd name="T11" fmla="*/ 0 h 190"/>
                <a:gd name="T12" fmla="*/ 93 w 236"/>
                <a:gd name="T13" fmla="*/ 0 h 190"/>
                <a:gd name="T14" fmla="*/ 41 w 236"/>
                <a:gd name="T15" fmla="*/ 40 h 190"/>
                <a:gd name="T16" fmla="*/ 0 w 236"/>
                <a:gd name="T17" fmla="*/ 185 h 190"/>
                <a:gd name="T18" fmla="*/ 16 w 236"/>
                <a:gd name="T19" fmla="*/ 190 h 190"/>
                <a:gd name="T20" fmla="*/ 58 w 236"/>
                <a:gd name="T21" fmla="*/ 45 h 190"/>
                <a:gd name="T22" fmla="*/ 93 w 236"/>
                <a:gd name="T23" fmla="*/ 17 h 190"/>
                <a:gd name="T24" fmla="*/ 161 w 236"/>
                <a:gd name="T25" fmla="*/ 17 h 190"/>
                <a:gd name="T26" fmla="*/ 199 w 236"/>
                <a:gd name="T27" fmla="*/ 45 h 190"/>
                <a:gd name="T28" fmla="*/ 199 w 236"/>
                <a:gd name="T29" fmla="*/ 46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90">
                  <a:moveTo>
                    <a:pt x="199" y="46"/>
                  </a:moveTo>
                  <a:cubicBezTo>
                    <a:pt x="200" y="48"/>
                    <a:pt x="210" y="81"/>
                    <a:pt x="219" y="111"/>
                  </a:cubicBezTo>
                  <a:cubicBezTo>
                    <a:pt x="224" y="109"/>
                    <a:pt x="229" y="107"/>
                    <a:pt x="236" y="105"/>
                  </a:cubicBezTo>
                  <a:cubicBezTo>
                    <a:pt x="227" y="75"/>
                    <a:pt x="216" y="42"/>
                    <a:pt x="215" y="40"/>
                  </a:cubicBezTo>
                  <a:cubicBezTo>
                    <a:pt x="215" y="40"/>
                    <a:pt x="215" y="40"/>
                    <a:pt x="215" y="40"/>
                  </a:cubicBezTo>
                  <a:cubicBezTo>
                    <a:pt x="206" y="14"/>
                    <a:pt x="187" y="0"/>
                    <a:pt x="161" y="0"/>
                  </a:cubicBezTo>
                  <a:cubicBezTo>
                    <a:pt x="93" y="0"/>
                    <a:pt x="93" y="0"/>
                    <a:pt x="93" y="0"/>
                  </a:cubicBezTo>
                  <a:cubicBezTo>
                    <a:pt x="61" y="0"/>
                    <a:pt x="46" y="26"/>
                    <a:pt x="41" y="40"/>
                  </a:cubicBezTo>
                  <a:cubicBezTo>
                    <a:pt x="0" y="185"/>
                    <a:pt x="0" y="185"/>
                    <a:pt x="0" y="185"/>
                  </a:cubicBezTo>
                  <a:cubicBezTo>
                    <a:pt x="16" y="190"/>
                    <a:pt x="16" y="190"/>
                    <a:pt x="16" y="190"/>
                  </a:cubicBezTo>
                  <a:cubicBezTo>
                    <a:pt x="58" y="45"/>
                    <a:pt x="58" y="45"/>
                    <a:pt x="58" y="45"/>
                  </a:cubicBezTo>
                  <a:cubicBezTo>
                    <a:pt x="58" y="44"/>
                    <a:pt x="66" y="17"/>
                    <a:pt x="93" y="17"/>
                  </a:cubicBezTo>
                  <a:cubicBezTo>
                    <a:pt x="161" y="17"/>
                    <a:pt x="161" y="17"/>
                    <a:pt x="161" y="17"/>
                  </a:cubicBezTo>
                  <a:cubicBezTo>
                    <a:pt x="184" y="17"/>
                    <a:pt x="194" y="32"/>
                    <a:pt x="199" y="45"/>
                  </a:cubicBezTo>
                  <a:lnTo>
                    <a:pt x="199" y="46"/>
                  </a:lnTo>
                  <a:close/>
                </a:path>
              </a:pathLst>
            </a:custGeom>
            <a:solidFill>
              <a:schemeClr val="accent6">
                <a:lumMod val="75000"/>
              </a:schemeClr>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4" name="Freeform 12"/>
            <p:cNvSpPr>
              <a:spLocks/>
            </p:cNvSpPr>
            <p:nvPr/>
          </p:nvSpPr>
          <p:spPr bwMode="auto">
            <a:xfrm>
              <a:off x="1898650" y="2227263"/>
              <a:ext cx="331788" cy="1257300"/>
            </a:xfrm>
            <a:custGeom>
              <a:avLst/>
              <a:gdLst>
                <a:gd name="T0" fmla="*/ 171 w 209"/>
                <a:gd name="T1" fmla="*/ 9 h 792"/>
                <a:gd name="T2" fmla="*/ 133 w 209"/>
                <a:gd name="T3" fmla="*/ 0 h 792"/>
                <a:gd name="T4" fmla="*/ 0 w 209"/>
                <a:gd name="T5" fmla="*/ 448 h 792"/>
                <a:gd name="T6" fmla="*/ 169 w 209"/>
                <a:gd name="T7" fmla="*/ 448 h 792"/>
                <a:gd name="T8" fmla="*/ 169 w 209"/>
                <a:gd name="T9" fmla="*/ 792 h 792"/>
                <a:gd name="T10" fmla="*/ 209 w 209"/>
                <a:gd name="T11" fmla="*/ 792 h 792"/>
                <a:gd name="T12" fmla="*/ 209 w 209"/>
                <a:gd name="T13" fmla="*/ 408 h 792"/>
                <a:gd name="T14" fmla="*/ 55 w 209"/>
                <a:gd name="T15" fmla="*/ 408 h 792"/>
                <a:gd name="T16" fmla="*/ 171 w 209"/>
                <a:gd name="T17" fmla="*/ 9 h 792"/>
                <a:gd name="T18" fmla="*/ 171 w 209"/>
                <a:gd name="T19" fmla="*/ 9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9" h="792">
                  <a:moveTo>
                    <a:pt x="171" y="9"/>
                  </a:moveTo>
                  <a:lnTo>
                    <a:pt x="133" y="0"/>
                  </a:lnTo>
                  <a:lnTo>
                    <a:pt x="0" y="448"/>
                  </a:lnTo>
                  <a:lnTo>
                    <a:pt x="169" y="448"/>
                  </a:lnTo>
                  <a:lnTo>
                    <a:pt x="169" y="792"/>
                  </a:lnTo>
                  <a:lnTo>
                    <a:pt x="209" y="792"/>
                  </a:lnTo>
                  <a:lnTo>
                    <a:pt x="209" y="408"/>
                  </a:lnTo>
                  <a:lnTo>
                    <a:pt x="55" y="408"/>
                  </a:lnTo>
                  <a:lnTo>
                    <a:pt x="171" y="9"/>
                  </a:lnTo>
                  <a:lnTo>
                    <a:pt x="171" y="9"/>
                  </a:lnTo>
                  <a:close/>
                </a:path>
              </a:pathLst>
            </a:custGeom>
            <a:solidFill>
              <a:schemeClr val="accent6">
                <a:lumMod val="75000"/>
              </a:schemeClr>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5" name="Freeform 13"/>
            <p:cNvSpPr>
              <a:spLocks noEditPoints="1"/>
            </p:cNvSpPr>
            <p:nvPr/>
          </p:nvSpPr>
          <p:spPr bwMode="auto">
            <a:xfrm>
              <a:off x="2139950" y="1590675"/>
              <a:ext cx="354013" cy="354013"/>
            </a:xfrm>
            <a:custGeom>
              <a:avLst/>
              <a:gdLst>
                <a:gd name="T0" fmla="*/ 47 w 94"/>
                <a:gd name="T1" fmla="*/ 94 h 94"/>
                <a:gd name="T2" fmla="*/ 94 w 94"/>
                <a:gd name="T3" fmla="*/ 47 h 94"/>
                <a:gd name="T4" fmla="*/ 47 w 94"/>
                <a:gd name="T5" fmla="*/ 0 h 94"/>
                <a:gd name="T6" fmla="*/ 0 w 94"/>
                <a:gd name="T7" fmla="*/ 47 h 94"/>
                <a:gd name="T8" fmla="*/ 47 w 94"/>
                <a:gd name="T9" fmla="*/ 94 h 94"/>
                <a:gd name="T10" fmla="*/ 47 w 94"/>
                <a:gd name="T11" fmla="*/ 17 h 94"/>
                <a:gd name="T12" fmla="*/ 77 w 94"/>
                <a:gd name="T13" fmla="*/ 47 h 94"/>
                <a:gd name="T14" fmla="*/ 47 w 94"/>
                <a:gd name="T15" fmla="*/ 77 h 94"/>
                <a:gd name="T16" fmla="*/ 17 w 94"/>
                <a:gd name="T17" fmla="*/ 47 h 94"/>
                <a:gd name="T18" fmla="*/ 47 w 94"/>
                <a:gd name="T19" fmla="*/ 1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4" h="94">
                  <a:moveTo>
                    <a:pt x="47" y="94"/>
                  </a:moveTo>
                  <a:cubicBezTo>
                    <a:pt x="73" y="94"/>
                    <a:pt x="94" y="73"/>
                    <a:pt x="94" y="47"/>
                  </a:cubicBezTo>
                  <a:cubicBezTo>
                    <a:pt x="94" y="22"/>
                    <a:pt x="73" y="0"/>
                    <a:pt x="47" y="0"/>
                  </a:cubicBezTo>
                  <a:cubicBezTo>
                    <a:pt x="22" y="0"/>
                    <a:pt x="0" y="22"/>
                    <a:pt x="0" y="47"/>
                  </a:cubicBezTo>
                  <a:cubicBezTo>
                    <a:pt x="0" y="73"/>
                    <a:pt x="22" y="94"/>
                    <a:pt x="47" y="94"/>
                  </a:cubicBezTo>
                  <a:close/>
                  <a:moveTo>
                    <a:pt x="47" y="17"/>
                  </a:moveTo>
                  <a:cubicBezTo>
                    <a:pt x="63" y="17"/>
                    <a:pt x="77" y="31"/>
                    <a:pt x="77" y="47"/>
                  </a:cubicBezTo>
                  <a:cubicBezTo>
                    <a:pt x="77" y="63"/>
                    <a:pt x="63" y="77"/>
                    <a:pt x="47" y="77"/>
                  </a:cubicBezTo>
                  <a:cubicBezTo>
                    <a:pt x="31" y="77"/>
                    <a:pt x="17" y="63"/>
                    <a:pt x="17" y="47"/>
                  </a:cubicBezTo>
                  <a:cubicBezTo>
                    <a:pt x="17" y="31"/>
                    <a:pt x="31" y="17"/>
                    <a:pt x="47" y="17"/>
                  </a:cubicBezTo>
                  <a:close/>
                </a:path>
              </a:pathLst>
            </a:custGeom>
            <a:solidFill>
              <a:schemeClr val="accent6">
                <a:lumMod val="75000"/>
              </a:schemeClr>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6" name="Freeform 14"/>
            <p:cNvSpPr>
              <a:spLocks noEditPoints="1"/>
            </p:cNvSpPr>
            <p:nvPr/>
          </p:nvSpPr>
          <p:spPr bwMode="auto">
            <a:xfrm>
              <a:off x="2584450" y="2103438"/>
              <a:ext cx="641350" cy="1411288"/>
            </a:xfrm>
            <a:custGeom>
              <a:avLst/>
              <a:gdLst>
                <a:gd name="T0" fmla="*/ 47 w 170"/>
                <a:gd name="T1" fmla="*/ 39 h 375"/>
                <a:gd name="T2" fmla="*/ 85 w 170"/>
                <a:gd name="T3" fmla="*/ 0 h 375"/>
                <a:gd name="T4" fmla="*/ 123 w 170"/>
                <a:gd name="T5" fmla="*/ 39 h 375"/>
                <a:gd name="T6" fmla="*/ 85 w 170"/>
                <a:gd name="T7" fmla="*/ 77 h 375"/>
                <a:gd name="T8" fmla="*/ 47 w 170"/>
                <a:gd name="T9" fmla="*/ 39 h 375"/>
                <a:gd name="T10" fmla="*/ 119 w 170"/>
                <a:gd name="T11" fmla="*/ 94 h 375"/>
                <a:gd name="T12" fmla="*/ 85 w 170"/>
                <a:gd name="T13" fmla="*/ 94 h 375"/>
                <a:gd name="T14" fmla="*/ 50 w 170"/>
                <a:gd name="T15" fmla="*/ 94 h 375"/>
                <a:gd name="T16" fmla="*/ 0 w 170"/>
                <a:gd name="T17" fmla="*/ 145 h 375"/>
                <a:gd name="T18" fmla="*/ 0 w 170"/>
                <a:gd name="T19" fmla="*/ 239 h 375"/>
                <a:gd name="T20" fmla="*/ 17 w 170"/>
                <a:gd name="T21" fmla="*/ 239 h 375"/>
                <a:gd name="T22" fmla="*/ 25 w 170"/>
                <a:gd name="T23" fmla="*/ 239 h 375"/>
                <a:gd name="T24" fmla="*/ 25 w 170"/>
                <a:gd name="T25" fmla="*/ 162 h 375"/>
                <a:gd name="T26" fmla="*/ 25 w 170"/>
                <a:gd name="T27" fmla="*/ 162 h 375"/>
                <a:gd name="T28" fmla="*/ 25 w 170"/>
                <a:gd name="T29" fmla="*/ 137 h 375"/>
                <a:gd name="T30" fmla="*/ 42 w 170"/>
                <a:gd name="T31" fmla="*/ 137 h 375"/>
                <a:gd name="T32" fmla="*/ 42 w 170"/>
                <a:gd name="T33" fmla="*/ 358 h 375"/>
                <a:gd name="T34" fmla="*/ 42 w 170"/>
                <a:gd name="T35" fmla="*/ 358 h 375"/>
                <a:gd name="T36" fmla="*/ 42 w 170"/>
                <a:gd name="T37" fmla="*/ 375 h 375"/>
                <a:gd name="T38" fmla="*/ 59 w 170"/>
                <a:gd name="T39" fmla="*/ 375 h 375"/>
                <a:gd name="T40" fmla="*/ 77 w 170"/>
                <a:gd name="T41" fmla="*/ 375 h 375"/>
                <a:gd name="T42" fmla="*/ 77 w 170"/>
                <a:gd name="T43" fmla="*/ 239 h 375"/>
                <a:gd name="T44" fmla="*/ 94 w 170"/>
                <a:gd name="T45" fmla="*/ 239 h 375"/>
                <a:gd name="T46" fmla="*/ 94 w 170"/>
                <a:gd name="T47" fmla="*/ 375 h 375"/>
                <a:gd name="T48" fmla="*/ 110 w 170"/>
                <a:gd name="T49" fmla="*/ 375 h 375"/>
                <a:gd name="T50" fmla="*/ 127 w 170"/>
                <a:gd name="T51" fmla="*/ 375 h 375"/>
                <a:gd name="T52" fmla="*/ 127 w 170"/>
                <a:gd name="T53" fmla="*/ 162 h 375"/>
                <a:gd name="T54" fmla="*/ 128 w 170"/>
                <a:gd name="T55" fmla="*/ 162 h 375"/>
                <a:gd name="T56" fmla="*/ 128 w 170"/>
                <a:gd name="T57" fmla="*/ 137 h 375"/>
                <a:gd name="T58" fmla="*/ 144 w 170"/>
                <a:gd name="T59" fmla="*/ 137 h 375"/>
                <a:gd name="T60" fmla="*/ 144 w 170"/>
                <a:gd name="T61" fmla="*/ 239 h 375"/>
                <a:gd name="T62" fmla="*/ 161 w 170"/>
                <a:gd name="T63" fmla="*/ 239 h 375"/>
                <a:gd name="T64" fmla="*/ 170 w 170"/>
                <a:gd name="T65" fmla="*/ 239 h 375"/>
                <a:gd name="T66" fmla="*/ 170 w 170"/>
                <a:gd name="T67" fmla="*/ 145 h 375"/>
                <a:gd name="T68" fmla="*/ 119 w 170"/>
                <a:gd name="T69" fmla="*/ 94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0" h="375">
                  <a:moveTo>
                    <a:pt x="47" y="39"/>
                  </a:moveTo>
                  <a:cubicBezTo>
                    <a:pt x="47" y="17"/>
                    <a:pt x="64" y="0"/>
                    <a:pt x="85" y="0"/>
                  </a:cubicBezTo>
                  <a:cubicBezTo>
                    <a:pt x="106" y="0"/>
                    <a:pt x="123" y="17"/>
                    <a:pt x="123" y="39"/>
                  </a:cubicBezTo>
                  <a:cubicBezTo>
                    <a:pt x="123" y="60"/>
                    <a:pt x="106" y="77"/>
                    <a:pt x="85" y="77"/>
                  </a:cubicBezTo>
                  <a:cubicBezTo>
                    <a:pt x="64" y="77"/>
                    <a:pt x="47" y="60"/>
                    <a:pt x="47" y="39"/>
                  </a:cubicBezTo>
                  <a:close/>
                  <a:moveTo>
                    <a:pt x="119" y="94"/>
                  </a:moveTo>
                  <a:cubicBezTo>
                    <a:pt x="94" y="94"/>
                    <a:pt x="85" y="94"/>
                    <a:pt x="85" y="94"/>
                  </a:cubicBezTo>
                  <a:cubicBezTo>
                    <a:pt x="50" y="94"/>
                    <a:pt x="50" y="94"/>
                    <a:pt x="50" y="94"/>
                  </a:cubicBezTo>
                  <a:cubicBezTo>
                    <a:pt x="50" y="94"/>
                    <a:pt x="0" y="94"/>
                    <a:pt x="0" y="145"/>
                  </a:cubicBezTo>
                  <a:cubicBezTo>
                    <a:pt x="0" y="170"/>
                    <a:pt x="0" y="239"/>
                    <a:pt x="0" y="239"/>
                  </a:cubicBezTo>
                  <a:cubicBezTo>
                    <a:pt x="0" y="239"/>
                    <a:pt x="4" y="239"/>
                    <a:pt x="17" y="239"/>
                  </a:cubicBezTo>
                  <a:cubicBezTo>
                    <a:pt x="25" y="239"/>
                    <a:pt x="25" y="239"/>
                    <a:pt x="25" y="239"/>
                  </a:cubicBezTo>
                  <a:cubicBezTo>
                    <a:pt x="25" y="162"/>
                    <a:pt x="25" y="162"/>
                    <a:pt x="25" y="162"/>
                  </a:cubicBezTo>
                  <a:cubicBezTo>
                    <a:pt x="25" y="162"/>
                    <a:pt x="25" y="162"/>
                    <a:pt x="25" y="162"/>
                  </a:cubicBezTo>
                  <a:cubicBezTo>
                    <a:pt x="25" y="137"/>
                    <a:pt x="25" y="137"/>
                    <a:pt x="25" y="137"/>
                  </a:cubicBezTo>
                  <a:cubicBezTo>
                    <a:pt x="42" y="137"/>
                    <a:pt x="42" y="137"/>
                    <a:pt x="42" y="137"/>
                  </a:cubicBezTo>
                  <a:cubicBezTo>
                    <a:pt x="42" y="358"/>
                    <a:pt x="42" y="358"/>
                    <a:pt x="42" y="358"/>
                  </a:cubicBezTo>
                  <a:cubicBezTo>
                    <a:pt x="42" y="358"/>
                    <a:pt x="42" y="358"/>
                    <a:pt x="42" y="358"/>
                  </a:cubicBezTo>
                  <a:cubicBezTo>
                    <a:pt x="42" y="375"/>
                    <a:pt x="42" y="375"/>
                    <a:pt x="42" y="375"/>
                  </a:cubicBezTo>
                  <a:cubicBezTo>
                    <a:pt x="42" y="375"/>
                    <a:pt x="42" y="375"/>
                    <a:pt x="59" y="375"/>
                  </a:cubicBezTo>
                  <a:cubicBezTo>
                    <a:pt x="77" y="375"/>
                    <a:pt x="77" y="375"/>
                    <a:pt x="77" y="375"/>
                  </a:cubicBezTo>
                  <a:cubicBezTo>
                    <a:pt x="77" y="239"/>
                    <a:pt x="77" y="239"/>
                    <a:pt x="77" y="239"/>
                  </a:cubicBezTo>
                  <a:cubicBezTo>
                    <a:pt x="94" y="239"/>
                    <a:pt x="94" y="239"/>
                    <a:pt x="94" y="239"/>
                  </a:cubicBezTo>
                  <a:cubicBezTo>
                    <a:pt x="94" y="375"/>
                    <a:pt x="94" y="375"/>
                    <a:pt x="94" y="375"/>
                  </a:cubicBezTo>
                  <a:cubicBezTo>
                    <a:pt x="94" y="375"/>
                    <a:pt x="94" y="375"/>
                    <a:pt x="110" y="375"/>
                  </a:cubicBezTo>
                  <a:cubicBezTo>
                    <a:pt x="127" y="375"/>
                    <a:pt x="127" y="375"/>
                    <a:pt x="127" y="375"/>
                  </a:cubicBezTo>
                  <a:cubicBezTo>
                    <a:pt x="127" y="162"/>
                    <a:pt x="127" y="162"/>
                    <a:pt x="127" y="162"/>
                  </a:cubicBezTo>
                  <a:cubicBezTo>
                    <a:pt x="128" y="162"/>
                    <a:pt x="128" y="162"/>
                    <a:pt x="128" y="162"/>
                  </a:cubicBezTo>
                  <a:cubicBezTo>
                    <a:pt x="128" y="137"/>
                    <a:pt x="128" y="137"/>
                    <a:pt x="128" y="137"/>
                  </a:cubicBezTo>
                  <a:cubicBezTo>
                    <a:pt x="144" y="137"/>
                    <a:pt x="144" y="137"/>
                    <a:pt x="144" y="137"/>
                  </a:cubicBezTo>
                  <a:cubicBezTo>
                    <a:pt x="144" y="239"/>
                    <a:pt x="144" y="239"/>
                    <a:pt x="144" y="239"/>
                  </a:cubicBezTo>
                  <a:cubicBezTo>
                    <a:pt x="145" y="239"/>
                    <a:pt x="150" y="239"/>
                    <a:pt x="161" y="239"/>
                  </a:cubicBezTo>
                  <a:cubicBezTo>
                    <a:pt x="170" y="239"/>
                    <a:pt x="170" y="239"/>
                    <a:pt x="170" y="239"/>
                  </a:cubicBezTo>
                  <a:cubicBezTo>
                    <a:pt x="170" y="145"/>
                    <a:pt x="170" y="145"/>
                    <a:pt x="170" y="145"/>
                  </a:cubicBezTo>
                  <a:cubicBezTo>
                    <a:pt x="170" y="145"/>
                    <a:pt x="170" y="94"/>
                    <a:pt x="119" y="94"/>
                  </a:cubicBezTo>
                  <a:close/>
                </a:path>
              </a:pathLst>
            </a:custGeom>
            <a:solidFill>
              <a:schemeClr val="accent6">
                <a:lumMod val="40000"/>
                <a:lumOff val="60000"/>
              </a:schemeClr>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32" name="Freeform 19"/>
          <p:cNvSpPr>
            <a:spLocks noEditPoints="1"/>
          </p:cNvSpPr>
          <p:nvPr/>
        </p:nvSpPr>
        <p:spPr bwMode="auto">
          <a:xfrm>
            <a:off x="552970" y="3137907"/>
            <a:ext cx="387648" cy="482375"/>
          </a:xfrm>
          <a:custGeom>
            <a:avLst/>
            <a:gdLst>
              <a:gd name="T0" fmla="*/ 136 w 355"/>
              <a:gd name="T1" fmla="*/ 42 h 442"/>
              <a:gd name="T2" fmla="*/ 179 w 355"/>
              <a:gd name="T3" fmla="*/ 0 h 442"/>
              <a:gd name="T4" fmla="*/ 221 w 355"/>
              <a:gd name="T5" fmla="*/ 42 h 442"/>
              <a:gd name="T6" fmla="*/ 179 w 355"/>
              <a:gd name="T7" fmla="*/ 85 h 442"/>
              <a:gd name="T8" fmla="*/ 136 w 355"/>
              <a:gd name="T9" fmla="*/ 42 h 442"/>
              <a:gd name="T10" fmla="*/ 221 w 355"/>
              <a:gd name="T11" fmla="*/ 225 h 442"/>
              <a:gd name="T12" fmla="*/ 221 w 355"/>
              <a:gd name="T13" fmla="*/ 196 h 442"/>
              <a:gd name="T14" fmla="*/ 221 w 355"/>
              <a:gd name="T15" fmla="*/ 135 h 442"/>
              <a:gd name="T16" fmla="*/ 278 w 355"/>
              <a:gd name="T17" fmla="*/ 135 h 442"/>
              <a:gd name="T18" fmla="*/ 355 w 355"/>
              <a:gd name="T19" fmla="*/ 72 h 442"/>
              <a:gd name="T20" fmla="*/ 334 w 355"/>
              <a:gd name="T21" fmla="*/ 46 h 442"/>
              <a:gd name="T22" fmla="*/ 266 w 355"/>
              <a:gd name="T23" fmla="*/ 102 h 442"/>
              <a:gd name="T24" fmla="*/ 221 w 355"/>
              <a:gd name="T25" fmla="*/ 102 h 442"/>
              <a:gd name="T26" fmla="*/ 221 w 355"/>
              <a:gd name="T27" fmla="*/ 102 h 442"/>
              <a:gd name="T28" fmla="*/ 136 w 355"/>
              <a:gd name="T29" fmla="*/ 102 h 442"/>
              <a:gd name="T30" fmla="*/ 136 w 355"/>
              <a:gd name="T31" fmla="*/ 102 h 442"/>
              <a:gd name="T32" fmla="*/ 9 w 355"/>
              <a:gd name="T33" fmla="*/ 102 h 442"/>
              <a:gd name="T34" fmla="*/ 9 w 355"/>
              <a:gd name="T35" fmla="*/ 135 h 442"/>
              <a:gd name="T36" fmla="*/ 136 w 355"/>
              <a:gd name="T37" fmla="*/ 135 h 442"/>
              <a:gd name="T38" fmla="*/ 136 w 355"/>
              <a:gd name="T39" fmla="*/ 246 h 442"/>
              <a:gd name="T40" fmla="*/ 94 w 355"/>
              <a:gd name="T41" fmla="*/ 288 h 442"/>
              <a:gd name="T42" fmla="*/ 0 w 355"/>
              <a:gd name="T43" fmla="*/ 288 h 442"/>
              <a:gd name="T44" fmla="*/ 0 w 355"/>
              <a:gd name="T45" fmla="*/ 332 h 442"/>
              <a:gd name="T46" fmla="*/ 116 w 355"/>
              <a:gd name="T47" fmla="*/ 332 h 442"/>
              <a:gd name="T48" fmla="*/ 221 w 355"/>
              <a:gd name="T49" fmla="*/ 225 h 442"/>
              <a:gd name="T50" fmla="*/ 179 w 355"/>
              <a:gd name="T51" fmla="*/ 292 h 442"/>
              <a:gd name="T52" fmla="*/ 179 w 355"/>
              <a:gd name="T53" fmla="*/ 442 h 442"/>
              <a:gd name="T54" fmla="*/ 221 w 355"/>
              <a:gd name="T55" fmla="*/ 442 h 442"/>
              <a:gd name="T56" fmla="*/ 221 w 355"/>
              <a:gd name="T57" fmla="*/ 250 h 442"/>
              <a:gd name="T58" fmla="*/ 179 w 355"/>
              <a:gd name="T59" fmla="*/ 292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55" h="442">
                <a:moveTo>
                  <a:pt x="136" y="42"/>
                </a:moveTo>
                <a:cubicBezTo>
                  <a:pt x="136" y="18"/>
                  <a:pt x="156" y="0"/>
                  <a:pt x="179" y="0"/>
                </a:cubicBezTo>
                <a:cubicBezTo>
                  <a:pt x="202" y="0"/>
                  <a:pt x="221" y="18"/>
                  <a:pt x="221" y="42"/>
                </a:cubicBezTo>
                <a:cubicBezTo>
                  <a:pt x="221" y="65"/>
                  <a:pt x="202" y="85"/>
                  <a:pt x="179" y="85"/>
                </a:cubicBezTo>
                <a:cubicBezTo>
                  <a:pt x="156" y="85"/>
                  <a:pt x="136" y="65"/>
                  <a:pt x="136" y="42"/>
                </a:cubicBezTo>
                <a:close/>
                <a:moveTo>
                  <a:pt x="221" y="225"/>
                </a:moveTo>
                <a:cubicBezTo>
                  <a:pt x="221" y="196"/>
                  <a:pt x="221" y="196"/>
                  <a:pt x="221" y="196"/>
                </a:cubicBezTo>
                <a:cubicBezTo>
                  <a:pt x="221" y="135"/>
                  <a:pt x="221" y="135"/>
                  <a:pt x="221" y="135"/>
                </a:cubicBezTo>
                <a:cubicBezTo>
                  <a:pt x="278" y="135"/>
                  <a:pt x="278" y="135"/>
                  <a:pt x="278" y="135"/>
                </a:cubicBezTo>
                <a:cubicBezTo>
                  <a:pt x="355" y="72"/>
                  <a:pt x="355" y="72"/>
                  <a:pt x="355" y="72"/>
                </a:cubicBezTo>
                <a:cubicBezTo>
                  <a:pt x="334" y="46"/>
                  <a:pt x="334" y="46"/>
                  <a:pt x="334" y="46"/>
                </a:cubicBezTo>
                <a:cubicBezTo>
                  <a:pt x="266" y="102"/>
                  <a:pt x="266" y="102"/>
                  <a:pt x="266" y="102"/>
                </a:cubicBezTo>
                <a:cubicBezTo>
                  <a:pt x="221" y="102"/>
                  <a:pt x="221" y="102"/>
                  <a:pt x="221" y="102"/>
                </a:cubicBezTo>
                <a:cubicBezTo>
                  <a:pt x="221" y="102"/>
                  <a:pt x="221" y="102"/>
                  <a:pt x="221" y="102"/>
                </a:cubicBezTo>
                <a:cubicBezTo>
                  <a:pt x="136" y="102"/>
                  <a:pt x="136" y="102"/>
                  <a:pt x="136" y="102"/>
                </a:cubicBezTo>
                <a:cubicBezTo>
                  <a:pt x="136" y="102"/>
                  <a:pt x="136" y="102"/>
                  <a:pt x="136" y="102"/>
                </a:cubicBezTo>
                <a:cubicBezTo>
                  <a:pt x="9" y="102"/>
                  <a:pt x="9" y="102"/>
                  <a:pt x="9" y="102"/>
                </a:cubicBezTo>
                <a:cubicBezTo>
                  <a:pt x="9" y="135"/>
                  <a:pt x="9" y="135"/>
                  <a:pt x="9" y="135"/>
                </a:cubicBezTo>
                <a:cubicBezTo>
                  <a:pt x="136" y="135"/>
                  <a:pt x="136" y="135"/>
                  <a:pt x="136" y="135"/>
                </a:cubicBezTo>
                <a:cubicBezTo>
                  <a:pt x="136" y="246"/>
                  <a:pt x="136" y="246"/>
                  <a:pt x="136" y="246"/>
                </a:cubicBezTo>
                <a:cubicBezTo>
                  <a:pt x="94" y="288"/>
                  <a:pt x="94" y="288"/>
                  <a:pt x="94" y="288"/>
                </a:cubicBezTo>
                <a:cubicBezTo>
                  <a:pt x="0" y="288"/>
                  <a:pt x="0" y="288"/>
                  <a:pt x="0" y="288"/>
                </a:cubicBezTo>
                <a:cubicBezTo>
                  <a:pt x="0" y="332"/>
                  <a:pt x="0" y="332"/>
                  <a:pt x="0" y="332"/>
                </a:cubicBezTo>
                <a:cubicBezTo>
                  <a:pt x="116" y="332"/>
                  <a:pt x="116" y="332"/>
                  <a:pt x="116" y="332"/>
                </a:cubicBezTo>
                <a:lnTo>
                  <a:pt x="221" y="225"/>
                </a:lnTo>
                <a:close/>
                <a:moveTo>
                  <a:pt x="179" y="292"/>
                </a:moveTo>
                <a:cubicBezTo>
                  <a:pt x="179" y="442"/>
                  <a:pt x="179" y="442"/>
                  <a:pt x="179" y="442"/>
                </a:cubicBezTo>
                <a:cubicBezTo>
                  <a:pt x="221" y="442"/>
                  <a:pt x="221" y="442"/>
                  <a:pt x="221" y="442"/>
                </a:cubicBezTo>
                <a:cubicBezTo>
                  <a:pt x="221" y="250"/>
                  <a:pt x="221" y="250"/>
                  <a:pt x="221" y="250"/>
                </a:cubicBezTo>
                <a:lnTo>
                  <a:pt x="179" y="292"/>
                </a:lnTo>
                <a:close/>
              </a:path>
            </a:pathLst>
          </a:custGeom>
          <a:solidFill>
            <a:schemeClr val="accent6">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nb-NO"/>
          </a:p>
        </p:txBody>
      </p:sp>
      <p:grpSp>
        <p:nvGrpSpPr>
          <p:cNvPr id="43" name="Group 42"/>
          <p:cNvGrpSpPr/>
          <p:nvPr/>
        </p:nvGrpSpPr>
        <p:grpSpPr>
          <a:xfrm>
            <a:off x="643400" y="5031350"/>
            <a:ext cx="260856" cy="460603"/>
            <a:chOff x="2057400" y="1590675"/>
            <a:chExt cx="990600" cy="1924050"/>
          </a:xfrm>
        </p:grpSpPr>
        <p:sp>
          <p:nvSpPr>
            <p:cNvPr id="37" name="Freeform 23"/>
            <p:cNvSpPr>
              <a:spLocks/>
            </p:cNvSpPr>
            <p:nvPr/>
          </p:nvSpPr>
          <p:spPr bwMode="auto">
            <a:xfrm>
              <a:off x="2312988" y="2166938"/>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FFFFFF"/>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38" name="Line 24"/>
            <p:cNvSpPr>
              <a:spLocks noChangeShapeType="1"/>
            </p:cNvSpPr>
            <p:nvPr/>
          </p:nvSpPr>
          <p:spPr bwMode="auto">
            <a:xfrm>
              <a:off x="2312988" y="2166938"/>
              <a:ext cx="0" cy="0"/>
            </a:xfrm>
            <a:prstGeom prst="line">
              <a:avLst/>
            </a:prstGeom>
            <a:noFill/>
            <a:ln w="214313" cap="rnd">
              <a:noFill/>
              <a:prstDash val="solid"/>
              <a:miter lim="800000"/>
              <a:headEnd/>
              <a:tailEnd/>
            </a:ln>
            <a:extLst>
              <a:ext uri="{909E8E84-426E-40DD-AFC4-6F175D3DCCD1}">
                <a14:hiddenFill xmlns:a14="http://schemas.microsoft.com/office/drawing/2010/main">
                  <a:noFill/>
                </a14:hiddenFill>
              </a:ext>
              <a:ext uri="{91240B29-F687-4F45-9708-019B960494DF}">
                <a14:hiddenLine xmlns:a14="http://schemas.microsoft.com/office/drawing/2010/main" w="214313" cap="rnd">
                  <a:solidFill>
                    <a:prstClr val="black"/>
                  </a:solidFill>
                  <a:prstDash val="solid"/>
                  <a:miter lim="800000"/>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39" name="Freeform 25"/>
            <p:cNvSpPr>
              <a:spLocks/>
            </p:cNvSpPr>
            <p:nvPr/>
          </p:nvSpPr>
          <p:spPr bwMode="auto">
            <a:xfrm>
              <a:off x="2132013" y="2155825"/>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FFFFFF"/>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41" name="Oval 27"/>
            <p:cNvSpPr>
              <a:spLocks noChangeArrowheads="1"/>
            </p:cNvSpPr>
            <p:nvPr/>
          </p:nvSpPr>
          <p:spPr bwMode="auto">
            <a:xfrm>
              <a:off x="2392363" y="1590675"/>
              <a:ext cx="315913" cy="323850"/>
            </a:xfrm>
            <a:prstGeom prst="ellipse">
              <a:avLst/>
            </a:prstGeom>
            <a:solidFill>
              <a:schemeClr val="accent6">
                <a:lumMod val="75000"/>
              </a:schemeClr>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42" name="Freeform 28"/>
            <p:cNvSpPr>
              <a:spLocks/>
            </p:cNvSpPr>
            <p:nvPr/>
          </p:nvSpPr>
          <p:spPr bwMode="auto">
            <a:xfrm>
              <a:off x="2057400" y="1978025"/>
              <a:ext cx="990600" cy="1536700"/>
            </a:xfrm>
            <a:custGeom>
              <a:avLst/>
              <a:gdLst>
                <a:gd name="T0" fmla="*/ 230 w 263"/>
                <a:gd name="T1" fmla="*/ 195 h 408"/>
                <a:gd name="T2" fmla="*/ 187 w 263"/>
                <a:gd name="T3" fmla="*/ 50 h 408"/>
                <a:gd name="T4" fmla="*/ 170 w 263"/>
                <a:gd name="T5" fmla="*/ 50 h 408"/>
                <a:gd name="T6" fmla="*/ 227 w 263"/>
                <a:gd name="T7" fmla="*/ 247 h 408"/>
                <a:gd name="T8" fmla="*/ 173 w 263"/>
                <a:gd name="T9" fmla="*/ 247 h 408"/>
                <a:gd name="T10" fmla="*/ 173 w 263"/>
                <a:gd name="T11" fmla="*/ 408 h 408"/>
                <a:gd name="T12" fmla="*/ 139 w 263"/>
                <a:gd name="T13" fmla="*/ 408 h 408"/>
                <a:gd name="T14" fmla="*/ 139 w 263"/>
                <a:gd name="T15" fmla="*/ 247 h 408"/>
                <a:gd name="T16" fmla="*/ 123 w 263"/>
                <a:gd name="T17" fmla="*/ 247 h 408"/>
                <a:gd name="T18" fmla="*/ 123 w 263"/>
                <a:gd name="T19" fmla="*/ 408 h 408"/>
                <a:gd name="T20" fmla="*/ 89 w 263"/>
                <a:gd name="T21" fmla="*/ 408 h 408"/>
                <a:gd name="T22" fmla="*/ 89 w 263"/>
                <a:gd name="T23" fmla="*/ 247 h 408"/>
                <a:gd name="T24" fmla="*/ 34 w 263"/>
                <a:gd name="T25" fmla="*/ 247 h 408"/>
                <a:gd name="T26" fmla="*/ 93 w 263"/>
                <a:gd name="T27" fmla="*/ 50 h 408"/>
                <a:gd name="T28" fmla="*/ 77 w 263"/>
                <a:gd name="T29" fmla="*/ 50 h 408"/>
                <a:gd name="T30" fmla="*/ 34 w 263"/>
                <a:gd name="T31" fmla="*/ 195 h 408"/>
                <a:gd name="T32" fmla="*/ 0 w 263"/>
                <a:gd name="T33" fmla="*/ 195 h 408"/>
                <a:gd name="T34" fmla="*/ 48 w 263"/>
                <a:gd name="T35" fmla="*/ 33 h 408"/>
                <a:gd name="T36" fmla="*/ 92 w 263"/>
                <a:gd name="T37" fmla="*/ 0 h 408"/>
                <a:gd name="T38" fmla="*/ 170 w 263"/>
                <a:gd name="T39" fmla="*/ 0 h 408"/>
                <a:gd name="T40" fmla="*/ 216 w 263"/>
                <a:gd name="T41" fmla="*/ 34 h 408"/>
                <a:gd name="T42" fmla="*/ 263 w 263"/>
                <a:gd name="T43" fmla="*/ 195 h 408"/>
                <a:gd name="T44" fmla="*/ 230 w 263"/>
                <a:gd name="T45" fmla="*/ 195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3" h="408">
                  <a:moveTo>
                    <a:pt x="230" y="195"/>
                  </a:moveTo>
                  <a:cubicBezTo>
                    <a:pt x="187" y="50"/>
                    <a:pt x="187" y="50"/>
                    <a:pt x="187" y="50"/>
                  </a:cubicBezTo>
                  <a:cubicBezTo>
                    <a:pt x="170" y="50"/>
                    <a:pt x="170" y="50"/>
                    <a:pt x="170" y="50"/>
                  </a:cubicBezTo>
                  <a:cubicBezTo>
                    <a:pt x="227" y="247"/>
                    <a:pt x="227" y="247"/>
                    <a:pt x="227" y="247"/>
                  </a:cubicBezTo>
                  <a:cubicBezTo>
                    <a:pt x="173" y="247"/>
                    <a:pt x="173" y="247"/>
                    <a:pt x="173" y="247"/>
                  </a:cubicBezTo>
                  <a:cubicBezTo>
                    <a:pt x="173" y="408"/>
                    <a:pt x="173" y="408"/>
                    <a:pt x="173" y="408"/>
                  </a:cubicBezTo>
                  <a:cubicBezTo>
                    <a:pt x="139" y="408"/>
                    <a:pt x="139" y="408"/>
                    <a:pt x="139" y="408"/>
                  </a:cubicBezTo>
                  <a:cubicBezTo>
                    <a:pt x="139" y="247"/>
                    <a:pt x="139" y="247"/>
                    <a:pt x="139" y="247"/>
                  </a:cubicBezTo>
                  <a:cubicBezTo>
                    <a:pt x="123" y="247"/>
                    <a:pt x="123" y="247"/>
                    <a:pt x="123" y="247"/>
                  </a:cubicBezTo>
                  <a:cubicBezTo>
                    <a:pt x="123" y="408"/>
                    <a:pt x="123" y="408"/>
                    <a:pt x="123" y="408"/>
                  </a:cubicBezTo>
                  <a:cubicBezTo>
                    <a:pt x="89" y="408"/>
                    <a:pt x="89" y="408"/>
                    <a:pt x="89" y="408"/>
                  </a:cubicBezTo>
                  <a:cubicBezTo>
                    <a:pt x="89" y="247"/>
                    <a:pt x="89" y="247"/>
                    <a:pt x="89" y="247"/>
                  </a:cubicBezTo>
                  <a:cubicBezTo>
                    <a:pt x="34" y="247"/>
                    <a:pt x="34" y="247"/>
                    <a:pt x="34" y="247"/>
                  </a:cubicBezTo>
                  <a:cubicBezTo>
                    <a:pt x="93" y="50"/>
                    <a:pt x="93" y="50"/>
                    <a:pt x="93" y="50"/>
                  </a:cubicBezTo>
                  <a:cubicBezTo>
                    <a:pt x="77" y="50"/>
                    <a:pt x="77" y="50"/>
                    <a:pt x="77" y="50"/>
                  </a:cubicBezTo>
                  <a:cubicBezTo>
                    <a:pt x="34" y="195"/>
                    <a:pt x="34" y="195"/>
                    <a:pt x="34" y="195"/>
                  </a:cubicBezTo>
                  <a:cubicBezTo>
                    <a:pt x="0" y="195"/>
                    <a:pt x="0" y="195"/>
                    <a:pt x="0" y="195"/>
                  </a:cubicBezTo>
                  <a:cubicBezTo>
                    <a:pt x="48" y="33"/>
                    <a:pt x="48" y="33"/>
                    <a:pt x="48" y="33"/>
                  </a:cubicBezTo>
                  <a:cubicBezTo>
                    <a:pt x="48" y="33"/>
                    <a:pt x="58" y="0"/>
                    <a:pt x="92" y="0"/>
                  </a:cubicBezTo>
                  <a:cubicBezTo>
                    <a:pt x="170" y="0"/>
                    <a:pt x="170" y="0"/>
                    <a:pt x="170" y="0"/>
                  </a:cubicBezTo>
                  <a:cubicBezTo>
                    <a:pt x="205" y="0"/>
                    <a:pt x="214" y="30"/>
                    <a:pt x="216" y="34"/>
                  </a:cubicBezTo>
                  <a:cubicBezTo>
                    <a:pt x="217" y="38"/>
                    <a:pt x="263" y="195"/>
                    <a:pt x="263" y="195"/>
                  </a:cubicBezTo>
                  <a:lnTo>
                    <a:pt x="230" y="195"/>
                  </a:lnTo>
                  <a:close/>
                </a:path>
              </a:pathLst>
            </a:custGeom>
            <a:solidFill>
              <a:schemeClr val="accent6">
                <a:lumMod val="75000"/>
              </a:schemeClr>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44" name="Oval 43"/>
          <p:cNvSpPr/>
          <p:nvPr/>
        </p:nvSpPr>
        <p:spPr>
          <a:xfrm>
            <a:off x="6082433" y="3345436"/>
            <a:ext cx="1800000" cy="1800000"/>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r>
              <a:rPr lang="nb-NO" sz="6600"/>
              <a:t>18%</a:t>
            </a:r>
          </a:p>
        </p:txBody>
      </p:sp>
      <p:sp>
        <p:nvSpPr>
          <p:cNvPr id="45" name="TextBox 44"/>
          <p:cNvSpPr txBox="1"/>
          <p:nvPr/>
        </p:nvSpPr>
        <p:spPr>
          <a:xfrm>
            <a:off x="5855892" y="2621143"/>
            <a:ext cx="2253082" cy="615553"/>
          </a:xfrm>
          <a:prstGeom prst="rect">
            <a:avLst/>
          </a:prstGeom>
          <a:noFill/>
        </p:spPr>
        <p:txBody>
          <a:bodyPr wrap="square" lIns="0" tIns="0" rIns="0" bIns="0" rtlCol="0">
            <a:spAutoFit/>
          </a:bodyPr>
          <a:lstStyle/>
          <a:p>
            <a:pPr algn="ctr"/>
            <a:r>
              <a:rPr lang="nb-NO" sz="2000"/>
              <a:t>Total kjennskap</a:t>
            </a:r>
          </a:p>
          <a:p>
            <a:pPr algn="ctr"/>
            <a:r>
              <a:rPr lang="nb-NO" sz="2000"/>
              <a:t>(populasjon)</a:t>
            </a:r>
          </a:p>
        </p:txBody>
      </p:sp>
      <p:pic>
        <p:nvPicPr>
          <p:cNvPr id="28" name="Picture 2" descr="Image result for frivillighet nor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1438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b-NO"/>
              <a:t>Hvor har folk hørt om Frivillig.no?</a:t>
            </a:r>
          </a:p>
        </p:txBody>
      </p:sp>
      <p:sp>
        <p:nvSpPr>
          <p:cNvPr id="4" name="Slide Number Placeholder 3"/>
          <p:cNvSpPr>
            <a:spLocks noGrp="1"/>
          </p:cNvSpPr>
          <p:nvPr>
            <p:ph type="sldNum" sz="quarter" idx="4"/>
          </p:nvPr>
        </p:nvSpPr>
        <p:spPr/>
        <p:txBody>
          <a:bodyPr/>
          <a:lstStyle/>
          <a:p>
            <a:fld id="{4034BEE3-566C-4068-A777-C3A4762E861B}" type="slidenum">
              <a:rPr lang="en-GB" smtClean="0"/>
              <a:pPr/>
              <a:t>29</a:t>
            </a:fld>
            <a:endParaRPr lang="en-GB"/>
          </a:p>
        </p:txBody>
      </p:sp>
      <p:sp>
        <p:nvSpPr>
          <p:cNvPr id="5" name="Text Placeholder 4"/>
          <p:cNvSpPr>
            <a:spLocks noGrp="1"/>
          </p:cNvSpPr>
          <p:nvPr>
            <p:ph type="body" sz="quarter" idx="18"/>
          </p:nvPr>
        </p:nvSpPr>
        <p:spPr/>
        <p:txBody>
          <a:bodyPr/>
          <a:lstStyle/>
          <a:p>
            <a:r>
              <a:rPr lang="nb-NO" sz="1400" dirty="0"/>
              <a:t>Halvparten av de som har hørt om Frivillig.no har hørt om det gjennom omtale i media eller sosiale medier. Mens disse etter all sannsynlighet er viktige for å spre kjennskapen til Frivillig.no videre viser dette at det ligger store potensialer i </a:t>
            </a:r>
            <a:r>
              <a:rPr lang="nb-NO" sz="1400" dirty="0" err="1"/>
              <a:t>word</a:t>
            </a:r>
            <a:r>
              <a:rPr lang="nb-NO" sz="1400" dirty="0"/>
              <a:t> </a:t>
            </a:r>
            <a:r>
              <a:rPr lang="nb-NO" sz="1400" dirty="0" err="1"/>
              <a:t>of</a:t>
            </a:r>
            <a:r>
              <a:rPr lang="nb-NO" sz="1400" dirty="0"/>
              <a:t> </a:t>
            </a:r>
            <a:r>
              <a:rPr lang="nb-NO" sz="1400" dirty="0" err="1"/>
              <a:t>mouth</a:t>
            </a:r>
            <a:r>
              <a:rPr lang="nb-NO" sz="1400" dirty="0"/>
              <a:t> strategier. </a:t>
            </a:r>
          </a:p>
        </p:txBody>
      </p:sp>
      <p:sp>
        <p:nvSpPr>
          <p:cNvPr id="6" name="Text Placeholder 5"/>
          <p:cNvSpPr>
            <a:spLocks noGrp="1"/>
          </p:cNvSpPr>
          <p:nvPr>
            <p:ph type="body" sz="quarter" idx="19"/>
          </p:nvPr>
        </p:nvSpPr>
        <p:spPr/>
        <p:txBody>
          <a:bodyPr/>
          <a:lstStyle/>
          <a:p>
            <a:endParaRPr lang="nb-NO"/>
          </a:p>
        </p:txBody>
      </p:sp>
      <p:graphicFrame>
        <p:nvGraphicFramePr>
          <p:cNvPr id="28" name="Chart 27"/>
          <p:cNvGraphicFramePr/>
          <p:nvPr>
            <p:extLst>
              <p:ext uri="{D42A27DB-BD31-4B8C-83A1-F6EECF244321}">
                <p14:modId xmlns:p14="http://schemas.microsoft.com/office/powerpoint/2010/main" val="2632805110"/>
              </p:ext>
            </p:extLst>
          </p:nvPr>
        </p:nvGraphicFramePr>
        <p:xfrm>
          <a:off x="268288" y="2457907"/>
          <a:ext cx="8597900" cy="3475026"/>
        </p:xfrm>
        <a:graphic>
          <a:graphicData uri="http://schemas.openxmlformats.org/drawingml/2006/chart">
            <c:chart xmlns:c="http://schemas.openxmlformats.org/drawingml/2006/chart" xmlns:r="http://schemas.openxmlformats.org/officeDocument/2006/relationships" r:id="rId3"/>
          </a:graphicData>
        </a:graphic>
      </p:graphicFrame>
      <p:pic>
        <p:nvPicPr>
          <p:cNvPr id="7" name="Picture 2" descr="Image result for frivillighet nor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803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76032" y="1138238"/>
            <a:ext cx="4474562" cy="1789200"/>
          </a:xfrm>
        </p:spPr>
        <p:txBody>
          <a:bodyPr/>
          <a:lstStyle/>
          <a:p>
            <a:r>
              <a:rPr lang="nb-NO"/>
              <a:t>Om frivillighetsbarometeret</a:t>
            </a:r>
          </a:p>
        </p:txBody>
      </p:sp>
    </p:spTree>
    <p:extLst>
      <p:ext uri="{BB962C8B-B14F-4D97-AF65-F5344CB8AC3E}">
        <p14:creationId xmlns:p14="http://schemas.microsoft.com/office/powerpoint/2010/main" val="3889315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76032" y="1138238"/>
            <a:ext cx="6821454" cy="1789200"/>
          </a:xfrm>
        </p:spPr>
        <p:txBody>
          <a:bodyPr/>
          <a:lstStyle/>
          <a:p>
            <a:r>
              <a:rPr lang="nb-NO" dirty="0"/>
              <a:t>Samarbeid mellom </a:t>
            </a:r>
            <a:r>
              <a:rPr lang="nb-NO" dirty="0" smtClean="0"/>
              <a:t>frivillighet og næringsliv</a:t>
            </a:r>
            <a:endParaRPr lang="nb-NO" dirty="0"/>
          </a:p>
        </p:txBody>
      </p:sp>
    </p:spTree>
    <p:extLst>
      <p:ext uri="{BB962C8B-B14F-4D97-AF65-F5344CB8AC3E}">
        <p14:creationId xmlns:p14="http://schemas.microsoft.com/office/powerpoint/2010/main" val="166873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b-NO"/>
              <a:t>Kjennskap til samarbeid mellom frivillige organisasjoner og bedrifter</a:t>
            </a:r>
          </a:p>
        </p:txBody>
      </p:sp>
      <p:sp>
        <p:nvSpPr>
          <p:cNvPr id="4" name="Slide Number Placeholder 3"/>
          <p:cNvSpPr>
            <a:spLocks noGrp="1"/>
          </p:cNvSpPr>
          <p:nvPr>
            <p:ph type="sldNum" sz="quarter" idx="4"/>
          </p:nvPr>
        </p:nvSpPr>
        <p:spPr/>
        <p:txBody>
          <a:bodyPr/>
          <a:lstStyle/>
          <a:p>
            <a:fld id="{4034BEE3-566C-4068-A777-C3A4762E861B}" type="slidenum">
              <a:rPr lang="en-GB" smtClean="0"/>
              <a:pPr/>
              <a:t>31</a:t>
            </a:fld>
            <a:endParaRPr lang="en-GB"/>
          </a:p>
        </p:txBody>
      </p:sp>
      <p:sp>
        <p:nvSpPr>
          <p:cNvPr id="5" name="Text Placeholder 4"/>
          <p:cNvSpPr>
            <a:spLocks noGrp="1"/>
          </p:cNvSpPr>
          <p:nvPr>
            <p:ph type="body" sz="quarter" idx="18"/>
          </p:nvPr>
        </p:nvSpPr>
        <p:spPr/>
        <p:txBody>
          <a:bodyPr/>
          <a:lstStyle/>
          <a:p>
            <a:r>
              <a:rPr lang="nb-NO" sz="1400" dirty="0"/>
              <a:t>Kun 1 av 4 kjenner til samarbeid mellom frivillige organisasjoner de har et forhold til og bedrifter, og det er en stor andel (2 av 5) som er usikre på om de kjenner til dette. Denne store usikkerheten antyder at </a:t>
            </a:r>
            <a:r>
              <a:rPr lang="nb-NO" sz="1400" dirty="0" smtClean="0"/>
              <a:t>nordmenn ikke søker informasjon om dette.</a:t>
            </a:r>
            <a:endParaRPr lang="nb-NO" sz="1400" dirty="0"/>
          </a:p>
          <a:p>
            <a:r>
              <a:rPr lang="nb-NO" sz="1400" dirty="0"/>
              <a:t>Andelen som kjenner til samarbeid tenderer mot å være noe større blant…</a:t>
            </a:r>
          </a:p>
          <a:p>
            <a:pPr marL="285750" indent="-285750">
              <a:buFont typeface="Wingdings" panose="05000000000000000000" pitchFamily="2" charset="2"/>
              <a:buChar char="§"/>
            </a:pPr>
            <a:r>
              <a:rPr lang="nb-NO" sz="1400" dirty="0"/>
              <a:t>Større barnefamilier</a:t>
            </a:r>
          </a:p>
          <a:p>
            <a:pPr marL="285750" indent="-285750">
              <a:buFont typeface="Wingdings" panose="05000000000000000000" pitchFamily="2" charset="2"/>
              <a:buChar char="§"/>
            </a:pPr>
            <a:r>
              <a:rPr lang="nb-NO" sz="1400" dirty="0"/>
              <a:t>De med høyere utdannelse</a:t>
            </a:r>
          </a:p>
          <a:p>
            <a:pPr marL="285750" indent="-285750">
              <a:buFont typeface="Wingdings" panose="05000000000000000000" pitchFamily="2" charset="2"/>
              <a:buChar char="§"/>
            </a:pPr>
            <a:r>
              <a:rPr lang="nb-NO" sz="1400" dirty="0"/>
              <a:t>De med høyere husholdningsinntekt</a:t>
            </a:r>
          </a:p>
        </p:txBody>
      </p:sp>
      <p:sp>
        <p:nvSpPr>
          <p:cNvPr id="6" name="Text Placeholder 5"/>
          <p:cNvSpPr>
            <a:spLocks noGrp="1"/>
          </p:cNvSpPr>
          <p:nvPr>
            <p:ph type="body" sz="quarter" idx="19"/>
          </p:nvPr>
        </p:nvSpPr>
        <p:spPr/>
        <p:txBody>
          <a:bodyPr/>
          <a:lstStyle/>
          <a:p>
            <a:endParaRPr lang="nb-NO"/>
          </a:p>
        </p:txBody>
      </p:sp>
      <p:graphicFrame>
        <p:nvGraphicFramePr>
          <p:cNvPr id="7" name="Chart 6"/>
          <p:cNvGraphicFramePr/>
          <p:nvPr>
            <p:extLst/>
          </p:nvPr>
        </p:nvGraphicFramePr>
        <p:xfrm>
          <a:off x="268288" y="3349825"/>
          <a:ext cx="4654842" cy="2618233"/>
        </p:xfrm>
        <a:graphic>
          <a:graphicData uri="http://schemas.openxmlformats.org/drawingml/2006/chart">
            <c:chart xmlns:c="http://schemas.openxmlformats.org/drawingml/2006/chart" xmlns:r="http://schemas.openxmlformats.org/officeDocument/2006/relationships" r:id="rId3"/>
          </a:graphicData>
        </a:graphic>
      </p:graphicFrame>
      <p:grpSp>
        <p:nvGrpSpPr>
          <p:cNvPr id="8" name="Group 7"/>
          <p:cNvGrpSpPr/>
          <p:nvPr/>
        </p:nvGrpSpPr>
        <p:grpSpPr>
          <a:xfrm>
            <a:off x="5441058" y="2796100"/>
            <a:ext cx="3425131" cy="2647438"/>
            <a:chOff x="5641083" y="1753113"/>
            <a:chExt cx="3425131" cy="2647438"/>
          </a:xfrm>
        </p:grpSpPr>
        <p:pic>
          <p:nvPicPr>
            <p:cNvPr id="1026" name="Picture 2" descr="Image result for cooperation icon"/>
            <p:cNvPicPr>
              <a:picLocks noChangeAspect="1" noChangeArrowheads="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842000" y="2022896"/>
              <a:ext cx="2895600" cy="208597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641083" y="1753113"/>
              <a:ext cx="3425131" cy="2647438"/>
            </a:xfrm>
            <a:prstGeom prst="rect">
              <a:avLst/>
            </a:prstGeom>
            <a:solidFill>
              <a:schemeClr val="bg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grpSp>
      <p:pic>
        <p:nvPicPr>
          <p:cNvPr id="10" name="Picture 2" descr="Image result for frivillighet norg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4586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b-NO"/>
              <a:t>Hva slags samarbeid kjennes det til?</a:t>
            </a:r>
          </a:p>
        </p:txBody>
      </p:sp>
      <p:sp>
        <p:nvSpPr>
          <p:cNvPr id="4" name="Slide Number Placeholder 3"/>
          <p:cNvSpPr>
            <a:spLocks noGrp="1"/>
          </p:cNvSpPr>
          <p:nvPr>
            <p:ph type="sldNum" sz="quarter" idx="4"/>
          </p:nvPr>
        </p:nvSpPr>
        <p:spPr/>
        <p:txBody>
          <a:bodyPr/>
          <a:lstStyle/>
          <a:p>
            <a:fld id="{4034BEE3-566C-4068-A777-C3A4762E861B}" type="slidenum">
              <a:rPr lang="en-GB" smtClean="0"/>
              <a:pPr/>
              <a:t>32</a:t>
            </a:fld>
            <a:endParaRPr lang="en-GB"/>
          </a:p>
        </p:txBody>
      </p:sp>
      <p:sp>
        <p:nvSpPr>
          <p:cNvPr id="5" name="Text Placeholder 4"/>
          <p:cNvSpPr>
            <a:spLocks noGrp="1"/>
          </p:cNvSpPr>
          <p:nvPr>
            <p:ph type="body" sz="quarter" idx="18"/>
          </p:nvPr>
        </p:nvSpPr>
        <p:spPr/>
        <p:txBody>
          <a:bodyPr/>
          <a:lstStyle/>
          <a:p>
            <a:r>
              <a:rPr lang="nb-NO" sz="1600" dirty="0"/>
              <a:t>Sponsorvirksomhet er typen samarbeid </a:t>
            </a:r>
            <a:r>
              <a:rPr lang="nb-NO" sz="1600" dirty="0" smtClean="0"/>
              <a:t>folk kjenner best til.</a:t>
            </a:r>
            <a:endParaRPr lang="nb-NO" sz="1600" dirty="0"/>
          </a:p>
        </p:txBody>
      </p:sp>
      <p:sp>
        <p:nvSpPr>
          <p:cNvPr id="6" name="Text Placeholder 5"/>
          <p:cNvSpPr>
            <a:spLocks noGrp="1"/>
          </p:cNvSpPr>
          <p:nvPr>
            <p:ph type="body" sz="quarter" idx="19"/>
          </p:nvPr>
        </p:nvSpPr>
        <p:spPr/>
        <p:txBody>
          <a:bodyPr/>
          <a:lstStyle/>
          <a:p>
            <a:endParaRPr lang="nb-NO"/>
          </a:p>
        </p:txBody>
      </p:sp>
      <p:graphicFrame>
        <p:nvGraphicFramePr>
          <p:cNvPr id="7" name="Chart 6"/>
          <p:cNvGraphicFramePr/>
          <p:nvPr>
            <p:extLst>
              <p:ext uri="{D42A27DB-BD31-4B8C-83A1-F6EECF244321}">
                <p14:modId xmlns:p14="http://schemas.microsoft.com/office/powerpoint/2010/main" val="250172111"/>
              </p:ext>
            </p:extLst>
          </p:nvPr>
        </p:nvGraphicFramePr>
        <p:xfrm>
          <a:off x="457200" y="2436019"/>
          <a:ext cx="8293894" cy="3532040"/>
        </p:xfrm>
        <a:graphic>
          <a:graphicData uri="http://schemas.openxmlformats.org/drawingml/2006/chart">
            <c:chart xmlns:c="http://schemas.openxmlformats.org/drawingml/2006/chart" xmlns:r="http://schemas.openxmlformats.org/officeDocument/2006/relationships" r:id="rId3"/>
          </a:graphicData>
        </a:graphic>
      </p:graphicFrame>
      <p:pic>
        <p:nvPicPr>
          <p:cNvPr id="8" name="Picture 2" descr="Image result for frivillighet nor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9794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b-NO" sz="1800"/>
              <a:t>Hva bør frivillige organisasjoner vektlegge når de velger samarbeidspartnere</a:t>
            </a:r>
          </a:p>
        </p:txBody>
      </p:sp>
      <p:sp>
        <p:nvSpPr>
          <p:cNvPr id="4" name="Slide Number Placeholder 3"/>
          <p:cNvSpPr>
            <a:spLocks noGrp="1"/>
          </p:cNvSpPr>
          <p:nvPr>
            <p:ph type="sldNum" sz="quarter" idx="4"/>
          </p:nvPr>
        </p:nvSpPr>
        <p:spPr/>
        <p:txBody>
          <a:bodyPr/>
          <a:lstStyle/>
          <a:p>
            <a:fld id="{4034BEE3-566C-4068-A777-C3A4762E861B}" type="slidenum">
              <a:rPr lang="en-GB" smtClean="0"/>
              <a:pPr/>
              <a:t>33</a:t>
            </a:fld>
            <a:endParaRPr lang="en-GB"/>
          </a:p>
        </p:txBody>
      </p:sp>
      <p:sp>
        <p:nvSpPr>
          <p:cNvPr id="5" name="Text Placeholder 4"/>
          <p:cNvSpPr>
            <a:spLocks noGrp="1"/>
          </p:cNvSpPr>
          <p:nvPr>
            <p:ph type="body" sz="quarter" idx="18"/>
          </p:nvPr>
        </p:nvSpPr>
        <p:spPr/>
        <p:txBody>
          <a:bodyPr/>
          <a:lstStyle/>
          <a:p>
            <a:r>
              <a:rPr lang="nb-NO" sz="1600" dirty="0" smtClean="0"/>
              <a:t>De </a:t>
            </a:r>
            <a:r>
              <a:rPr lang="nb-NO" sz="1600" dirty="0"/>
              <a:t>fleste respondentene er enige om at frivillige organisasjoner bør legge vekt på potensielle samarbeidspartneres miljø- og </a:t>
            </a:r>
            <a:r>
              <a:rPr lang="nb-NO" sz="1600" dirty="0" smtClean="0"/>
              <a:t>samfunnsansvar. I </a:t>
            </a:r>
            <a:r>
              <a:rPr lang="nb-NO" sz="1600" dirty="0"/>
              <a:t>tillegg mener nesten halvparten at inntrykket bedriften har i befolkningen bør vektlegges. </a:t>
            </a:r>
          </a:p>
        </p:txBody>
      </p:sp>
      <p:sp>
        <p:nvSpPr>
          <p:cNvPr id="6" name="Text Placeholder 5"/>
          <p:cNvSpPr>
            <a:spLocks noGrp="1"/>
          </p:cNvSpPr>
          <p:nvPr>
            <p:ph type="body" sz="quarter" idx="19"/>
          </p:nvPr>
        </p:nvSpPr>
        <p:spPr/>
        <p:txBody>
          <a:bodyPr/>
          <a:lstStyle/>
          <a:p>
            <a:endParaRPr lang="nb-NO"/>
          </a:p>
        </p:txBody>
      </p:sp>
      <p:graphicFrame>
        <p:nvGraphicFramePr>
          <p:cNvPr id="7" name="Chart 6"/>
          <p:cNvGraphicFramePr/>
          <p:nvPr>
            <p:extLst>
              <p:ext uri="{D42A27DB-BD31-4B8C-83A1-F6EECF244321}">
                <p14:modId xmlns:p14="http://schemas.microsoft.com/office/powerpoint/2010/main" val="2036713525"/>
              </p:ext>
            </p:extLst>
          </p:nvPr>
        </p:nvGraphicFramePr>
        <p:xfrm>
          <a:off x="457200" y="2436019"/>
          <a:ext cx="8293894" cy="3532040"/>
        </p:xfrm>
        <a:graphic>
          <a:graphicData uri="http://schemas.openxmlformats.org/drawingml/2006/chart">
            <c:chart xmlns:c="http://schemas.openxmlformats.org/drawingml/2006/chart" xmlns:r="http://schemas.openxmlformats.org/officeDocument/2006/relationships" r:id="rId3"/>
          </a:graphicData>
        </a:graphic>
      </p:graphicFrame>
      <p:pic>
        <p:nvPicPr>
          <p:cNvPr id="8" name="Picture 2" descr="Image result for frivillighet nor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4469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b-NO" sz="1800"/>
              <a:t>Effekt av organisasjon/bedrift samarbeid på villighet til å involvere seg i organisasjonens arbeid</a:t>
            </a:r>
          </a:p>
        </p:txBody>
      </p:sp>
      <p:sp>
        <p:nvSpPr>
          <p:cNvPr id="4" name="Slide Number Placeholder 3"/>
          <p:cNvSpPr>
            <a:spLocks noGrp="1"/>
          </p:cNvSpPr>
          <p:nvPr>
            <p:ph type="sldNum" sz="quarter" idx="4"/>
          </p:nvPr>
        </p:nvSpPr>
        <p:spPr/>
        <p:txBody>
          <a:bodyPr/>
          <a:lstStyle/>
          <a:p>
            <a:fld id="{4034BEE3-566C-4068-A777-C3A4762E861B}" type="slidenum">
              <a:rPr lang="en-GB" smtClean="0"/>
              <a:pPr/>
              <a:t>34</a:t>
            </a:fld>
            <a:endParaRPr lang="en-GB"/>
          </a:p>
        </p:txBody>
      </p:sp>
      <p:sp>
        <p:nvSpPr>
          <p:cNvPr id="5" name="Text Placeholder 4"/>
          <p:cNvSpPr>
            <a:spLocks noGrp="1"/>
          </p:cNvSpPr>
          <p:nvPr>
            <p:ph type="body" sz="quarter" idx="18"/>
          </p:nvPr>
        </p:nvSpPr>
        <p:spPr>
          <a:xfrm>
            <a:off x="268289" y="948465"/>
            <a:ext cx="8597900" cy="188186"/>
          </a:xfrm>
        </p:spPr>
        <p:txBody>
          <a:bodyPr/>
          <a:lstStyle/>
          <a:p>
            <a:r>
              <a:rPr lang="nb-NO" sz="1600" dirty="0"/>
              <a:t>Å samarbeide med bedrifter befolkningen er kritiske til påvirker folks ønske om å involvere seg i organisasjonens arbeid. De tre typene involvering under påvirker alle folks innsatsvilje. Derfor bør organisasjonene legge vekt på en bedrifts miljø- og samfunnsansvar og dens inntrykk i befolkningen (forrige slide) når de velger samarbeidspartnere.</a:t>
            </a:r>
          </a:p>
        </p:txBody>
      </p:sp>
      <p:sp>
        <p:nvSpPr>
          <p:cNvPr id="6" name="Text Placeholder 5"/>
          <p:cNvSpPr>
            <a:spLocks noGrp="1"/>
          </p:cNvSpPr>
          <p:nvPr>
            <p:ph type="body" sz="quarter" idx="19"/>
          </p:nvPr>
        </p:nvSpPr>
        <p:spPr/>
        <p:txBody>
          <a:bodyPr/>
          <a:lstStyle/>
          <a:p>
            <a:endParaRPr lang="nb-NO"/>
          </a:p>
        </p:txBody>
      </p:sp>
      <p:graphicFrame>
        <p:nvGraphicFramePr>
          <p:cNvPr id="8" name="Chart 7"/>
          <p:cNvGraphicFramePr/>
          <p:nvPr>
            <p:extLst>
              <p:ext uri="{D42A27DB-BD31-4B8C-83A1-F6EECF244321}">
                <p14:modId xmlns:p14="http://schemas.microsoft.com/office/powerpoint/2010/main" val="2632060260"/>
              </p:ext>
            </p:extLst>
          </p:nvPr>
        </p:nvGraphicFramePr>
        <p:xfrm>
          <a:off x="283207" y="3401873"/>
          <a:ext cx="2682182" cy="218693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p:nvPr>
            <p:extLst>
              <p:ext uri="{D42A27DB-BD31-4B8C-83A1-F6EECF244321}">
                <p14:modId xmlns:p14="http://schemas.microsoft.com/office/powerpoint/2010/main" val="2890525157"/>
              </p:ext>
            </p:extLst>
          </p:nvPr>
        </p:nvGraphicFramePr>
        <p:xfrm>
          <a:off x="3233607" y="3401874"/>
          <a:ext cx="2682182" cy="218693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p:nvPr>
            <p:extLst>
              <p:ext uri="{D42A27DB-BD31-4B8C-83A1-F6EECF244321}">
                <p14:modId xmlns:p14="http://schemas.microsoft.com/office/powerpoint/2010/main" val="838817949"/>
              </p:ext>
            </p:extLst>
          </p:nvPr>
        </p:nvGraphicFramePr>
        <p:xfrm>
          <a:off x="6184007" y="3401874"/>
          <a:ext cx="2682182" cy="2186938"/>
        </p:xfrm>
        <a:graphic>
          <a:graphicData uri="http://schemas.openxmlformats.org/drawingml/2006/chart">
            <c:chart xmlns:c="http://schemas.openxmlformats.org/drawingml/2006/chart" xmlns:r="http://schemas.openxmlformats.org/officeDocument/2006/relationships" r:id="rId5"/>
          </a:graphicData>
        </a:graphic>
      </p:graphicFrame>
      <p:sp>
        <p:nvSpPr>
          <p:cNvPr id="24" name="Rectangle 23"/>
          <p:cNvSpPr/>
          <p:nvPr/>
        </p:nvSpPr>
        <p:spPr>
          <a:xfrm>
            <a:off x="3340159" y="3251039"/>
            <a:ext cx="2558714" cy="276999"/>
          </a:xfrm>
          <a:prstGeom prst="rect">
            <a:avLst/>
          </a:prstGeom>
        </p:spPr>
        <p:txBody>
          <a:bodyPr wrap="none">
            <a:spAutoFit/>
          </a:bodyPr>
          <a:lstStyle/>
          <a:p>
            <a:pPr algn="ctr"/>
            <a:r>
              <a:rPr lang="nb-NO" sz="1200" b="1"/>
              <a:t>gi donasjoner til organisasjonen</a:t>
            </a:r>
          </a:p>
        </p:txBody>
      </p:sp>
      <p:sp>
        <p:nvSpPr>
          <p:cNvPr id="25" name="Rectangle 24"/>
          <p:cNvSpPr/>
          <p:nvPr/>
        </p:nvSpPr>
        <p:spPr>
          <a:xfrm>
            <a:off x="359367" y="3239173"/>
            <a:ext cx="2529860" cy="276999"/>
          </a:xfrm>
          <a:prstGeom prst="rect">
            <a:avLst/>
          </a:prstGeom>
        </p:spPr>
        <p:txBody>
          <a:bodyPr wrap="none">
            <a:spAutoFit/>
          </a:bodyPr>
          <a:lstStyle/>
          <a:p>
            <a:pPr algn="ctr"/>
            <a:r>
              <a:rPr lang="nb-NO" sz="1200" b="1"/>
              <a:t>være frivillig for organisasjonen</a:t>
            </a:r>
          </a:p>
        </p:txBody>
      </p:sp>
      <p:sp>
        <p:nvSpPr>
          <p:cNvPr id="26" name="Rectangle 25"/>
          <p:cNvSpPr/>
          <p:nvPr/>
        </p:nvSpPr>
        <p:spPr>
          <a:xfrm>
            <a:off x="6240932" y="3239173"/>
            <a:ext cx="2568332" cy="276999"/>
          </a:xfrm>
          <a:prstGeom prst="rect">
            <a:avLst/>
          </a:prstGeom>
        </p:spPr>
        <p:txBody>
          <a:bodyPr wrap="none">
            <a:spAutoFit/>
          </a:bodyPr>
          <a:lstStyle/>
          <a:p>
            <a:pPr algn="ctr"/>
            <a:r>
              <a:rPr lang="nb-NO" sz="1200" b="1"/>
              <a:t>være medlem av organisasjonen</a:t>
            </a:r>
          </a:p>
        </p:txBody>
      </p:sp>
      <p:sp>
        <p:nvSpPr>
          <p:cNvPr id="27" name="Rectangle 26"/>
          <p:cNvSpPr/>
          <p:nvPr/>
        </p:nvSpPr>
        <p:spPr>
          <a:xfrm>
            <a:off x="483705" y="2719205"/>
            <a:ext cx="8271623" cy="276999"/>
          </a:xfrm>
          <a:prstGeom prst="rect">
            <a:avLst/>
          </a:prstGeom>
        </p:spPr>
        <p:txBody>
          <a:bodyPr wrap="none">
            <a:spAutoFit/>
          </a:bodyPr>
          <a:lstStyle/>
          <a:p>
            <a:r>
              <a:rPr lang="nb-NO" sz="1200" b="1"/>
              <a:t>Tenk deg at en organisasjon samarbeider med en bedrift du er kritisk til. Hvordan vil det påvirke din vilje til å…</a:t>
            </a:r>
          </a:p>
        </p:txBody>
      </p:sp>
      <p:sp>
        <p:nvSpPr>
          <p:cNvPr id="23" name="Rectangle 22"/>
          <p:cNvSpPr/>
          <p:nvPr/>
        </p:nvSpPr>
        <p:spPr>
          <a:xfrm>
            <a:off x="239716" y="5530290"/>
            <a:ext cx="854721" cy="430887"/>
          </a:xfrm>
          <a:prstGeom prst="rect">
            <a:avLst/>
          </a:prstGeom>
        </p:spPr>
        <p:txBody>
          <a:bodyPr wrap="none">
            <a:spAutoFit/>
          </a:bodyPr>
          <a:lstStyle/>
          <a:p>
            <a:pPr algn="ctr"/>
            <a:r>
              <a:rPr lang="nb-NO" sz="1050">
                <a:solidFill>
                  <a:srgbClr val="F66E1A"/>
                </a:solidFill>
              </a:rPr>
              <a:t>I stor grad </a:t>
            </a:r>
          </a:p>
          <a:p>
            <a:pPr algn="ctr"/>
            <a:r>
              <a:rPr lang="nb-NO" sz="1050">
                <a:solidFill>
                  <a:srgbClr val="F66E1A"/>
                </a:solidFill>
              </a:rPr>
              <a:t>negativt</a:t>
            </a:r>
          </a:p>
        </p:txBody>
      </p:sp>
      <p:sp>
        <p:nvSpPr>
          <p:cNvPr id="28" name="Rectangle 27"/>
          <p:cNvSpPr/>
          <p:nvPr/>
        </p:nvSpPr>
        <p:spPr>
          <a:xfrm>
            <a:off x="2160509" y="5530289"/>
            <a:ext cx="854721" cy="430887"/>
          </a:xfrm>
          <a:prstGeom prst="rect">
            <a:avLst/>
          </a:prstGeom>
        </p:spPr>
        <p:txBody>
          <a:bodyPr wrap="none">
            <a:spAutoFit/>
          </a:bodyPr>
          <a:lstStyle/>
          <a:p>
            <a:pPr algn="ctr"/>
            <a:r>
              <a:rPr lang="nb-NO" sz="1050">
                <a:solidFill>
                  <a:srgbClr val="6BA42C"/>
                </a:solidFill>
              </a:rPr>
              <a:t>I stor grad </a:t>
            </a:r>
          </a:p>
          <a:p>
            <a:pPr algn="ctr"/>
            <a:r>
              <a:rPr lang="nb-NO" sz="1050">
                <a:solidFill>
                  <a:srgbClr val="6BA42C"/>
                </a:solidFill>
              </a:rPr>
              <a:t>positivt</a:t>
            </a:r>
          </a:p>
        </p:txBody>
      </p:sp>
      <p:sp>
        <p:nvSpPr>
          <p:cNvPr id="29" name="Rectangle 28"/>
          <p:cNvSpPr/>
          <p:nvPr/>
        </p:nvSpPr>
        <p:spPr>
          <a:xfrm>
            <a:off x="3195963" y="5530290"/>
            <a:ext cx="854721" cy="430887"/>
          </a:xfrm>
          <a:prstGeom prst="rect">
            <a:avLst/>
          </a:prstGeom>
        </p:spPr>
        <p:txBody>
          <a:bodyPr wrap="none">
            <a:spAutoFit/>
          </a:bodyPr>
          <a:lstStyle/>
          <a:p>
            <a:pPr algn="ctr"/>
            <a:r>
              <a:rPr lang="nb-NO" sz="1050">
                <a:solidFill>
                  <a:srgbClr val="F66E1A"/>
                </a:solidFill>
              </a:rPr>
              <a:t>I stor grad </a:t>
            </a:r>
          </a:p>
          <a:p>
            <a:pPr algn="ctr"/>
            <a:r>
              <a:rPr lang="nb-NO" sz="1050">
                <a:solidFill>
                  <a:srgbClr val="F66E1A"/>
                </a:solidFill>
              </a:rPr>
              <a:t>negativt</a:t>
            </a:r>
          </a:p>
        </p:txBody>
      </p:sp>
      <p:sp>
        <p:nvSpPr>
          <p:cNvPr id="30" name="Rectangle 29"/>
          <p:cNvSpPr/>
          <p:nvPr/>
        </p:nvSpPr>
        <p:spPr>
          <a:xfrm>
            <a:off x="5116756" y="5530289"/>
            <a:ext cx="854721" cy="430887"/>
          </a:xfrm>
          <a:prstGeom prst="rect">
            <a:avLst/>
          </a:prstGeom>
        </p:spPr>
        <p:txBody>
          <a:bodyPr wrap="none">
            <a:spAutoFit/>
          </a:bodyPr>
          <a:lstStyle/>
          <a:p>
            <a:pPr algn="ctr"/>
            <a:r>
              <a:rPr lang="nb-NO" sz="1050">
                <a:solidFill>
                  <a:srgbClr val="6BA42C"/>
                </a:solidFill>
              </a:rPr>
              <a:t>I stor grad </a:t>
            </a:r>
          </a:p>
          <a:p>
            <a:pPr algn="ctr"/>
            <a:r>
              <a:rPr lang="nb-NO" sz="1050">
                <a:solidFill>
                  <a:srgbClr val="6BA42C"/>
                </a:solidFill>
              </a:rPr>
              <a:t>positivt</a:t>
            </a:r>
          </a:p>
        </p:txBody>
      </p:sp>
      <p:sp>
        <p:nvSpPr>
          <p:cNvPr id="31" name="Rectangle 30"/>
          <p:cNvSpPr/>
          <p:nvPr/>
        </p:nvSpPr>
        <p:spPr>
          <a:xfrm>
            <a:off x="6145232" y="5530289"/>
            <a:ext cx="854721" cy="430887"/>
          </a:xfrm>
          <a:prstGeom prst="rect">
            <a:avLst/>
          </a:prstGeom>
        </p:spPr>
        <p:txBody>
          <a:bodyPr wrap="none">
            <a:spAutoFit/>
          </a:bodyPr>
          <a:lstStyle/>
          <a:p>
            <a:pPr algn="ctr"/>
            <a:r>
              <a:rPr lang="nb-NO" sz="1050">
                <a:solidFill>
                  <a:srgbClr val="F66E1A"/>
                </a:solidFill>
              </a:rPr>
              <a:t>I stor grad </a:t>
            </a:r>
          </a:p>
          <a:p>
            <a:pPr algn="ctr"/>
            <a:r>
              <a:rPr lang="nb-NO" sz="1050">
                <a:solidFill>
                  <a:srgbClr val="F66E1A"/>
                </a:solidFill>
              </a:rPr>
              <a:t>negativt</a:t>
            </a:r>
          </a:p>
        </p:txBody>
      </p:sp>
      <p:sp>
        <p:nvSpPr>
          <p:cNvPr id="32" name="Rectangle 31"/>
          <p:cNvSpPr/>
          <p:nvPr/>
        </p:nvSpPr>
        <p:spPr>
          <a:xfrm>
            <a:off x="8066025" y="5530288"/>
            <a:ext cx="854721" cy="430887"/>
          </a:xfrm>
          <a:prstGeom prst="rect">
            <a:avLst/>
          </a:prstGeom>
        </p:spPr>
        <p:txBody>
          <a:bodyPr wrap="none">
            <a:spAutoFit/>
          </a:bodyPr>
          <a:lstStyle/>
          <a:p>
            <a:pPr algn="ctr"/>
            <a:r>
              <a:rPr lang="nb-NO" sz="1050">
                <a:solidFill>
                  <a:srgbClr val="6BA42C"/>
                </a:solidFill>
              </a:rPr>
              <a:t>I stor grad </a:t>
            </a:r>
          </a:p>
          <a:p>
            <a:pPr algn="ctr"/>
            <a:r>
              <a:rPr lang="nb-NO" sz="1050">
                <a:solidFill>
                  <a:srgbClr val="6BA42C"/>
                </a:solidFill>
              </a:rPr>
              <a:t>positivt</a:t>
            </a:r>
          </a:p>
        </p:txBody>
      </p:sp>
      <p:cxnSp>
        <p:nvCxnSpPr>
          <p:cNvPr id="7" name="Straight Connector 6"/>
          <p:cNvCxnSpPr/>
          <p:nvPr/>
        </p:nvCxnSpPr>
        <p:spPr>
          <a:xfrm>
            <a:off x="3093720" y="3200022"/>
            <a:ext cx="0" cy="2799253"/>
          </a:xfrm>
          <a:prstGeom prst="line">
            <a:avLst/>
          </a:prstGeom>
          <a:ln w="3175">
            <a:solidFill>
              <a:schemeClr val="tx1">
                <a:lumMod val="40000"/>
                <a:lumOff val="6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057900" y="3200022"/>
            <a:ext cx="0" cy="2799253"/>
          </a:xfrm>
          <a:prstGeom prst="line">
            <a:avLst/>
          </a:prstGeom>
          <a:ln w="3175">
            <a:solidFill>
              <a:schemeClr val="tx1">
                <a:lumMod val="40000"/>
                <a:lumOff val="60000"/>
              </a:schemeClr>
            </a:solidFill>
            <a:tailEnd type="none"/>
          </a:ln>
        </p:spPr>
        <p:style>
          <a:lnRef idx="1">
            <a:schemeClr val="accent1"/>
          </a:lnRef>
          <a:fillRef idx="0">
            <a:schemeClr val="accent1"/>
          </a:fillRef>
          <a:effectRef idx="0">
            <a:schemeClr val="accent1"/>
          </a:effectRef>
          <a:fontRef idx="minor">
            <a:schemeClr val="tx1"/>
          </a:fontRef>
        </p:style>
      </p:cxnSp>
      <p:pic>
        <p:nvPicPr>
          <p:cNvPr id="21" name="Picture 2" descr="Image result for frivillighet norg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327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b-NO"/>
              <a:t>Effekt av organisasjon/bedrift samarbeid på inntrykk av bedrift</a:t>
            </a:r>
          </a:p>
        </p:txBody>
      </p:sp>
      <p:sp>
        <p:nvSpPr>
          <p:cNvPr id="4" name="Slide Number Placeholder 3"/>
          <p:cNvSpPr>
            <a:spLocks noGrp="1"/>
          </p:cNvSpPr>
          <p:nvPr>
            <p:ph type="sldNum" sz="quarter" idx="4"/>
          </p:nvPr>
        </p:nvSpPr>
        <p:spPr>
          <a:xfrm>
            <a:off x="8142685" y="6399213"/>
            <a:ext cx="727472" cy="182562"/>
          </a:xfrm>
        </p:spPr>
        <p:txBody>
          <a:bodyPr/>
          <a:lstStyle/>
          <a:p>
            <a:fld id="{4034BEE3-566C-4068-A777-C3A4762E861B}" type="slidenum">
              <a:rPr lang="en-GB" smtClean="0"/>
              <a:pPr/>
              <a:t>35</a:t>
            </a:fld>
            <a:endParaRPr lang="en-GB"/>
          </a:p>
        </p:txBody>
      </p:sp>
      <p:sp>
        <p:nvSpPr>
          <p:cNvPr id="5" name="Text Placeholder 4"/>
          <p:cNvSpPr>
            <a:spLocks noGrp="1"/>
          </p:cNvSpPr>
          <p:nvPr>
            <p:ph type="body" sz="quarter" idx="18"/>
          </p:nvPr>
        </p:nvSpPr>
        <p:spPr/>
        <p:txBody>
          <a:bodyPr/>
          <a:lstStyle/>
          <a:p>
            <a:r>
              <a:rPr lang="nb-NO" sz="1600" dirty="0"/>
              <a:t>En bedrift har store muligheter for å endre inntrykket sitt gjennom samarbeid med frivillige organisasjoner hvis deres målgruppe har et positivt forhold til </a:t>
            </a:r>
            <a:r>
              <a:rPr lang="nb-NO" sz="1600" dirty="0" smtClean="0"/>
              <a:t>disse.</a:t>
            </a:r>
            <a:endParaRPr lang="nb-NO" sz="1600" dirty="0"/>
          </a:p>
        </p:txBody>
      </p:sp>
      <p:sp>
        <p:nvSpPr>
          <p:cNvPr id="6" name="Text Placeholder 5"/>
          <p:cNvSpPr>
            <a:spLocks noGrp="1"/>
          </p:cNvSpPr>
          <p:nvPr>
            <p:ph type="body" sz="quarter" idx="19"/>
          </p:nvPr>
        </p:nvSpPr>
        <p:spPr/>
        <p:txBody>
          <a:bodyPr/>
          <a:lstStyle/>
          <a:p>
            <a:endParaRPr lang="nb-NO"/>
          </a:p>
        </p:txBody>
      </p:sp>
      <p:graphicFrame>
        <p:nvGraphicFramePr>
          <p:cNvPr id="8" name="Chart 7"/>
          <p:cNvGraphicFramePr/>
          <p:nvPr>
            <p:extLst>
              <p:ext uri="{D42A27DB-BD31-4B8C-83A1-F6EECF244321}">
                <p14:modId xmlns:p14="http://schemas.microsoft.com/office/powerpoint/2010/main" val="3444634924"/>
              </p:ext>
            </p:extLst>
          </p:nvPr>
        </p:nvGraphicFramePr>
        <p:xfrm>
          <a:off x="473706" y="3401873"/>
          <a:ext cx="3571829" cy="218693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p:nvPr>
            <p:extLst>
              <p:ext uri="{D42A27DB-BD31-4B8C-83A1-F6EECF244321}">
                <p14:modId xmlns:p14="http://schemas.microsoft.com/office/powerpoint/2010/main" val="3015322974"/>
              </p:ext>
            </p:extLst>
          </p:nvPr>
        </p:nvGraphicFramePr>
        <p:xfrm>
          <a:off x="5195212" y="3401874"/>
          <a:ext cx="3480477" cy="2186938"/>
        </p:xfrm>
        <a:graphic>
          <a:graphicData uri="http://schemas.openxmlformats.org/drawingml/2006/chart">
            <c:chart xmlns:c="http://schemas.openxmlformats.org/drawingml/2006/chart" xmlns:r="http://schemas.openxmlformats.org/officeDocument/2006/relationships" r:id="rId4"/>
          </a:graphicData>
        </a:graphic>
      </p:graphicFrame>
      <p:sp>
        <p:nvSpPr>
          <p:cNvPr id="25" name="Rectangle 24"/>
          <p:cNvSpPr/>
          <p:nvPr/>
        </p:nvSpPr>
        <p:spPr>
          <a:xfrm>
            <a:off x="1125335" y="3239173"/>
            <a:ext cx="2268570" cy="276999"/>
          </a:xfrm>
          <a:prstGeom prst="rect">
            <a:avLst/>
          </a:prstGeom>
        </p:spPr>
        <p:txBody>
          <a:bodyPr wrap="none">
            <a:spAutoFit/>
          </a:bodyPr>
          <a:lstStyle/>
          <a:p>
            <a:pPr algn="ctr"/>
            <a:r>
              <a:rPr lang="nb-NO" sz="1200" b="1"/>
              <a:t>positiv til og/eller enig med?</a:t>
            </a:r>
          </a:p>
        </p:txBody>
      </p:sp>
      <p:sp>
        <p:nvSpPr>
          <p:cNvPr id="26" name="Rectangle 25"/>
          <p:cNvSpPr/>
          <p:nvPr/>
        </p:nvSpPr>
        <p:spPr>
          <a:xfrm>
            <a:off x="5503006" y="3239173"/>
            <a:ext cx="2864888" cy="276999"/>
          </a:xfrm>
          <a:prstGeom prst="rect">
            <a:avLst/>
          </a:prstGeom>
        </p:spPr>
        <p:txBody>
          <a:bodyPr wrap="none">
            <a:spAutoFit/>
          </a:bodyPr>
          <a:lstStyle/>
          <a:p>
            <a:pPr algn="ctr"/>
            <a:r>
              <a:rPr lang="nb-NO" sz="1200" b="1"/>
              <a:t>negativ til og/eller sterkt uenig med?</a:t>
            </a:r>
          </a:p>
        </p:txBody>
      </p:sp>
      <p:sp>
        <p:nvSpPr>
          <p:cNvPr id="27" name="Rectangle 26"/>
          <p:cNvSpPr/>
          <p:nvPr/>
        </p:nvSpPr>
        <p:spPr>
          <a:xfrm>
            <a:off x="100697" y="2345446"/>
            <a:ext cx="8635737" cy="461665"/>
          </a:xfrm>
          <a:prstGeom prst="rect">
            <a:avLst/>
          </a:prstGeom>
        </p:spPr>
        <p:txBody>
          <a:bodyPr wrap="square">
            <a:spAutoFit/>
          </a:bodyPr>
          <a:lstStyle/>
          <a:p>
            <a:pPr algn="ctr"/>
            <a:r>
              <a:rPr lang="nb-NO" sz="1200" b="1"/>
              <a:t>Vil det påvirke ditt kundeforhold til og/eller inntrykk av en bedrift om de samarbeider med en eller flere frivillige organisasjoner som du er…</a:t>
            </a:r>
          </a:p>
        </p:txBody>
      </p:sp>
      <p:sp>
        <p:nvSpPr>
          <p:cNvPr id="23" name="Rectangle 22"/>
          <p:cNvSpPr/>
          <p:nvPr/>
        </p:nvSpPr>
        <p:spPr>
          <a:xfrm>
            <a:off x="515941" y="5530290"/>
            <a:ext cx="854721" cy="430887"/>
          </a:xfrm>
          <a:prstGeom prst="rect">
            <a:avLst/>
          </a:prstGeom>
        </p:spPr>
        <p:txBody>
          <a:bodyPr wrap="none">
            <a:spAutoFit/>
          </a:bodyPr>
          <a:lstStyle/>
          <a:p>
            <a:pPr algn="ctr"/>
            <a:r>
              <a:rPr lang="nb-NO" sz="1050">
                <a:solidFill>
                  <a:srgbClr val="F66E1A"/>
                </a:solidFill>
              </a:rPr>
              <a:t>I stor grad </a:t>
            </a:r>
          </a:p>
          <a:p>
            <a:pPr algn="ctr"/>
            <a:r>
              <a:rPr lang="nb-NO" sz="1050">
                <a:solidFill>
                  <a:srgbClr val="F66E1A"/>
                </a:solidFill>
              </a:rPr>
              <a:t>negativt</a:t>
            </a:r>
          </a:p>
        </p:txBody>
      </p:sp>
      <p:sp>
        <p:nvSpPr>
          <p:cNvPr id="28" name="Rectangle 27"/>
          <p:cNvSpPr/>
          <p:nvPr/>
        </p:nvSpPr>
        <p:spPr>
          <a:xfrm>
            <a:off x="3151109" y="5530289"/>
            <a:ext cx="854721" cy="430887"/>
          </a:xfrm>
          <a:prstGeom prst="rect">
            <a:avLst/>
          </a:prstGeom>
        </p:spPr>
        <p:txBody>
          <a:bodyPr wrap="none">
            <a:spAutoFit/>
          </a:bodyPr>
          <a:lstStyle/>
          <a:p>
            <a:pPr algn="ctr"/>
            <a:r>
              <a:rPr lang="nb-NO" sz="1050">
                <a:solidFill>
                  <a:srgbClr val="6BA42C"/>
                </a:solidFill>
              </a:rPr>
              <a:t>I stor grad </a:t>
            </a:r>
          </a:p>
          <a:p>
            <a:pPr algn="ctr"/>
            <a:r>
              <a:rPr lang="nb-NO" sz="1050">
                <a:solidFill>
                  <a:srgbClr val="6BA42C"/>
                </a:solidFill>
              </a:rPr>
              <a:t>positivt</a:t>
            </a:r>
          </a:p>
        </p:txBody>
      </p:sp>
      <p:sp>
        <p:nvSpPr>
          <p:cNvPr id="31" name="Rectangle 30"/>
          <p:cNvSpPr/>
          <p:nvPr/>
        </p:nvSpPr>
        <p:spPr>
          <a:xfrm>
            <a:off x="5221307" y="5530289"/>
            <a:ext cx="854721" cy="430887"/>
          </a:xfrm>
          <a:prstGeom prst="rect">
            <a:avLst/>
          </a:prstGeom>
        </p:spPr>
        <p:txBody>
          <a:bodyPr wrap="none">
            <a:spAutoFit/>
          </a:bodyPr>
          <a:lstStyle/>
          <a:p>
            <a:pPr algn="ctr"/>
            <a:r>
              <a:rPr lang="nb-NO" sz="1050">
                <a:solidFill>
                  <a:srgbClr val="F66E1A"/>
                </a:solidFill>
              </a:rPr>
              <a:t>I stor grad </a:t>
            </a:r>
          </a:p>
          <a:p>
            <a:pPr algn="ctr"/>
            <a:r>
              <a:rPr lang="nb-NO" sz="1050">
                <a:solidFill>
                  <a:srgbClr val="F66E1A"/>
                </a:solidFill>
              </a:rPr>
              <a:t>negativt</a:t>
            </a:r>
          </a:p>
        </p:txBody>
      </p:sp>
      <p:sp>
        <p:nvSpPr>
          <p:cNvPr id="32" name="Rectangle 31"/>
          <p:cNvSpPr/>
          <p:nvPr/>
        </p:nvSpPr>
        <p:spPr>
          <a:xfrm>
            <a:off x="7789800" y="5530288"/>
            <a:ext cx="854721" cy="430887"/>
          </a:xfrm>
          <a:prstGeom prst="rect">
            <a:avLst/>
          </a:prstGeom>
        </p:spPr>
        <p:txBody>
          <a:bodyPr wrap="none">
            <a:spAutoFit/>
          </a:bodyPr>
          <a:lstStyle/>
          <a:p>
            <a:pPr algn="ctr"/>
            <a:r>
              <a:rPr lang="nb-NO" sz="1050">
                <a:solidFill>
                  <a:srgbClr val="6BA42C"/>
                </a:solidFill>
              </a:rPr>
              <a:t>I stor grad </a:t>
            </a:r>
          </a:p>
          <a:p>
            <a:pPr algn="ctr"/>
            <a:r>
              <a:rPr lang="nb-NO" sz="1050">
                <a:solidFill>
                  <a:srgbClr val="6BA42C"/>
                </a:solidFill>
              </a:rPr>
              <a:t>positivt</a:t>
            </a:r>
          </a:p>
        </p:txBody>
      </p:sp>
      <p:cxnSp>
        <p:nvCxnSpPr>
          <p:cNvPr id="15" name="Straight Connector 14"/>
          <p:cNvCxnSpPr/>
          <p:nvPr/>
        </p:nvCxnSpPr>
        <p:spPr>
          <a:xfrm>
            <a:off x="4581699" y="3200022"/>
            <a:ext cx="0" cy="2799253"/>
          </a:xfrm>
          <a:prstGeom prst="line">
            <a:avLst/>
          </a:prstGeom>
          <a:ln w="3175">
            <a:solidFill>
              <a:schemeClr val="tx1">
                <a:lumMod val="40000"/>
                <a:lumOff val="60000"/>
              </a:schemeClr>
            </a:solidFill>
            <a:tailEnd type="none"/>
          </a:ln>
        </p:spPr>
        <p:style>
          <a:lnRef idx="1">
            <a:schemeClr val="accent1"/>
          </a:lnRef>
          <a:fillRef idx="0">
            <a:schemeClr val="accent1"/>
          </a:fillRef>
          <a:effectRef idx="0">
            <a:schemeClr val="accent1"/>
          </a:effectRef>
          <a:fontRef idx="minor">
            <a:schemeClr val="tx1"/>
          </a:fontRef>
        </p:style>
      </p:cxnSp>
      <p:pic>
        <p:nvPicPr>
          <p:cNvPr id="16" name="Picture 2" descr="Image result for frivillighet norg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1416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b-NO"/>
              <a:t>Tillitt til frivillige organisasjoners valg av samarbeidspartnere</a:t>
            </a:r>
          </a:p>
        </p:txBody>
      </p:sp>
      <p:sp>
        <p:nvSpPr>
          <p:cNvPr id="4" name="Slide Number Placeholder 3"/>
          <p:cNvSpPr>
            <a:spLocks noGrp="1"/>
          </p:cNvSpPr>
          <p:nvPr>
            <p:ph type="sldNum" sz="quarter" idx="4"/>
          </p:nvPr>
        </p:nvSpPr>
        <p:spPr>
          <a:xfrm>
            <a:off x="8142685" y="6399213"/>
            <a:ext cx="727472" cy="182562"/>
          </a:xfrm>
        </p:spPr>
        <p:txBody>
          <a:bodyPr/>
          <a:lstStyle/>
          <a:p>
            <a:fld id="{4034BEE3-566C-4068-A777-C3A4762E861B}" type="slidenum">
              <a:rPr lang="en-GB" smtClean="0"/>
              <a:pPr/>
              <a:t>36</a:t>
            </a:fld>
            <a:endParaRPr lang="en-GB"/>
          </a:p>
        </p:txBody>
      </p:sp>
      <p:sp>
        <p:nvSpPr>
          <p:cNvPr id="5" name="Text Placeholder 4"/>
          <p:cNvSpPr>
            <a:spLocks noGrp="1"/>
          </p:cNvSpPr>
          <p:nvPr>
            <p:ph type="body" sz="quarter" idx="18"/>
          </p:nvPr>
        </p:nvSpPr>
        <p:spPr/>
        <p:txBody>
          <a:bodyPr/>
          <a:lstStyle/>
          <a:p>
            <a:r>
              <a:rPr lang="nb-NO" sz="1600" dirty="0"/>
              <a:t>Mens det er positivt at 38% stoler på frivillige organisasjoners valg av samarbeidspartnere, har organisasjonene også et potensial for å bygge opp mer tillit. I tillegg indikerer den store andelen (43%) på midten av denne skalaen at mange føler de er relativt lite informert om valg av samarbeidspartnere. </a:t>
            </a:r>
          </a:p>
        </p:txBody>
      </p:sp>
      <p:sp>
        <p:nvSpPr>
          <p:cNvPr id="6" name="Text Placeholder 5"/>
          <p:cNvSpPr>
            <a:spLocks noGrp="1"/>
          </p:cNvSpPr>
          <p:nvPr>
            <p:ph type="body" sz="quarter" idx="19"/>
          </p:nvPr>
        </p:nvSpPr>
        <p:spPr/>
        <p:txBody>
          <a:bodyPr/>
          <a:lstStyle/>
          <a:p>
            <a:endParaRPr lang="nb-NO"/>
          </a:p>
        </p:txBody>
      </p:sp>
      <p:graphicFrame>
        <p:nvGraphicFramePr>
          <p:cNvPr id="10" name="Chart 9"/>
          <p:cNvGraphicFramePr/>
          <p:nvPr>
            <p:extLst>
              <p:ext uri="{D42A27DB-BD31-4B8C-83A1-F6EECF244321}">
                <p14:modId xmlns:p14="http://schemas.microsoft.com/office/powerpoint/2010/main" val="2142154785"/>
              </p:ext>
            </p:extLst>
          </p:nvPr>
        </p:nvGraphicFramePr>
        <p:xfrm>
          <a:off x="552450" y="2919570"/>
          <a:ext cx="8123239" cy="2669242"/>
        </p:xfrm>
        <a:graphic>
          <a:graphicData uri="http://schemas.openxmlformats.org/drawingml/2006/chart">
            <c:chart xmlns:c="http://schemas.openxmlformats.org/drawingml/2006/chart" xmlns:r="http://schemas.openxmlformats.org/officeDocument/2006/relationships" r:id="rId3"/>
          </a:graphicData>
        </a:graphic>
      </p:graphicFrame>
      <p:sp>
        <p:nvSpPr>
          <p:cNvPr id="31" name="Rectangle 30"/>
          <p:cNvSpPr/>
          <p:nvPr/>
        </p:nvSpPr>
        <p:spPr>
          <a:xfrm>
            <a:off x="1037338" y="5545601"/>
            <a:ext cx="878767" cy="461665"/>
          </a:xfrm>
          <a:prstGeom prst="rect">
            <a:avLst/>
          </a:prstGeom>
        </p:spPr>
        <p:txBody>
          <a:bodyPr wrap="none">
            <a:spAutoFit/>
          </a:bodyPr>
          <a:lstStyle/>
          <a:p>
            <a:pPr algn="ctr"/>
            <a:r>
              <a:rPr lang="nb-NO" sz="1200" b="1">
                <a:solidFill>
                  <a:srgbClr val="F66E1A"/>
                </a:solidFill>
              </a:rPr>
              <a:t>I svært </a:t>
            </a:r>
          </a:p>
          <a:p>
            <a:pPr algn="ctr"/>
            <a:r>
              <a:rPr lang="nb-NO" sz="1200" b="1">
                <a:solidFill>
                  <a:srgbClr val="F66E1A"/>
                </a:solidFill>
              </a:rPr>
              <a:t>liten grad</a:t>
            </a:r>
          </a:p>
        </p:txBody>
      </p:sp>
      <p:sp>
        <p:nvSpPr>
          <p:cNvPr id="32" name="Rectangle 31"/>
          <p:cNvSpPr/>
          <p:nvPr/>
        </p:nvSpPr>
        <p:spPr>
          <a:xfrm>
            <a:off x="7315153" y="5567207"/>
            <a:ext cx="851516" cy="461665"/>
          </a:xfrm>
          <a:prstGeom prst="rect">
            <a:avLst/>
          </a:prstGeom>
        </p:spPr>
        <p:txBody>
          <a:bodyPr wrap="none">
            <a:spAutoFit/>
          </a:bodyPr>
          <a:lstStyle/>
          <a:p>
            <a:pPr algn="ctr"/>
            <a:r>
              <a:rPr lang="nb-NO" sz="1200" b="1">
                <a:solidFill>
                  <a:srgbClr val="6BA42C"/>
                </a:solidFill>
              </a:rPr>
              <a:t>I svært</a:t>
            </a:r>
          </a:p>
          <a:p>
            <a:pPr algn="ctr"/>
            <a:r>
              <a:rPr lang="nb-NO" sz="1200" b="1">
                <a:solidFill>
                  <a:srgbClr val="6BA42C"/>
                </a:solidFill>
              </a:rPr>
              <a:t>stor grad</a:t>
            </a:r>
          </a:p>
        </p:txBody>
      </p:sp>
      <p:sp>
        <p:nvSpPr>
          <p:cNvPr id="15" name="TekstSylinder 7"/>
          <p:cNvSpPr txBox="1"/>
          <p:nvPr/>
        </p:nvSpPr>
        <p:spPr>
          <a:xfrm>
            <a:off x="6754616" y="2615286"/>
            <a:ext cx="569627" cy="252572"/>
          </a:xfrm>
          <a:prstGeom prst="rect">
            <a:avLst/>
          </a:prstGeom>
          <a:noFill/>
        </p:spPr>
        <p:txBody>
          <a:bodyPr wrap="square" lIns="0" tIns="0" rIns="0" bIns="0" rtlCol="0">
            <a:noAutofit/>
          </a:bodyPr>
          <a:lstStyle/>
          <a:p>
            <a:pPr algn="ctr"/>
            <a:r>
              <a:rPr lang="nb-NO" sz="1200">
                <a:solidFill>
                  <a:srgbClr val="6BA42C"/>
                </a:solidFill>
              </a:rPr>
              <a:t>3</a:t>
            </a:r>
            <a:r>
              <a:rPr lang="nb-NO" sz="1200" b="0">
                <a:solidFill>
                  <a:srgbClr val="6BA42C"/>
                </a:solidFill>
                <a:latin typeface="+mn-lt"/>
              </a:rPr>
              <a:t>8%</a:t>
            </a:r>
          </a:p>
        </p:txBody>
      </p:sp>
      <p:sp>
        <p:nvSpPr>
          <p:cNvPr id="16" name="TekstSylinder 10"/>
          <p:cNvSpPr txBox="1"/>
          <p:nvPr/>
        </p:nvSpPr>
        <p:spPr>
          <a:xfrm>
            <a:off x="1962514" y="2615287"/>
            <a:ext cx="569627" cy="252572"/>
          </a:xfrm>
          <a:prstGeom prst="rect">
            <a:avLst/>
          </a:prstGeom>
          <a:noFill/>
        </p:spPr>
        <p:txBody>
          <a:bodyPr wrap="square" lIns="0" tIns="0" rIns="0" bIns="0" rtlCol="0">
            <a:noAutofit/>
          </a:bodyPr>
          <a:lstStyle/>
          <a:p>
            <a:pPr algn="ctr"/>
            <a:r>
              <a:rPr lang="nb-NO" sz="1200" b="0">
                <a:solidFill>
                  <a:srgbClr val="F66E1A"/>
                </a:solidFill>
                <a:latin typeface="+mn-lt"/>
              </a:rPr>
              <a:t>18%</a:t>
            </a:r>
          </a:p>
        </p:txBody>
      </p:sp>
      <p:sp>
        <p:nvSpPr>
          <p:cNvPr id="17" name="Right Brace 16"/>
          <p:cNvSpPr/>
          <p:nvPr/>
        </p:nvSpPr>
        <p:spPr>
          <a:xfrm rot="16200000">
            <a:off x="2158037" y="1719642"/>
            <a:ext cx="178582" cy="2578441"/>
          </a:xfrm>
          <a:prstGeom prst="rightBrace">
            <a:avLst/>
          </a:prstGeom>
          <a:ln w="12700">
            <a:solidFill>
              <a:srgbClr val="F66E1A"/>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b-NO"/>
          </a:p>
        </p:txBody>
      </p:sp>
      <p:sp>
        <p:nvSpPr>
          <p:cNvPr id="18" name="Right Brace 17"/>
          <p:cNvSpPr/>
          <p:nvPr/>
        </p:nvSpPr>
        <p:spPr>
          <a:xfrm rot="16200000">
            <a:off x="6950139" y="1680577"/>
            <a:ext cx="178582" cy="2656570"/>
          </a:xfrm>
          <a:prstGeom prst="rightBrace">
            <a:avLst/>
          </a:prstGeom>
          <a:ln w="12700">
            <a:solidFill>
              <a:srgbClr val="6BA42C"/>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b-NO"/>
          </a:p>
        </p:txBody>
      </p:sp>
      <p:pic>
        <p:nvPicPr>
          <p:cNvPr id="13" name="Picture 2" descr="Image result for frivillighet nor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37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76031" y="1138238"/>
            <a:ext cx="8212513" cy="1789200"/>
          </a:xfrm>
        </p:spPr>
        <p:txBody>
          <a:bodyPr/>
          <a:lstStyle/>
          <a:p>
            <a:r>
              <a:rPr lang="nb-NO"/>
              <a:t>Oppsummering</a:t>
            </a:r>
          </a:p>
        </p:txBody>
      </p:sp>
    </p:spTree>
    <p:extLst>
      <p:ext uri="{BB962C8B-B14F-4D97-AF65-F5344CB8AC3E}">
        <p14:creationId xmlns:p14="http://schemas.microsoft.com/office/powerpoint/2010/main" val="221192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68288" y="550070"/>
            <a:ext cx="8601961" cy="1471612"/>
          </a:xfrm>
        </p:spPr>
        <p:txBody>
          <a:bodyPr/>
          <a:lstStyle/>
          <a:p>
            <a:pPr algn="ctr"/>
            <a:r>
              <a:rPr lang="nb-NO" sz="4400"/>
              <a:t>FRIVILLIGHET I 2016</a:t>
            </a:r>
          </a:p>
        </p:txBody>
      </p:sp>
      <p:sp>
        <p:nvSpPr>
          <p:cNvPr id="4" name="Slide Number Placeholder 3"/>
          <p:cNvSpPr>
            <a:spLocks noGrp="1"/>
          </p:cNvSpPr>
          <p:nvPr>
            <p:ph type="sldNum" sz="quarter" idx="4"/>
          </p:nvPr>
        </p:nvSpPr>
        <p:spPr/>
        <p:txBody>
          <a:bodyPr/>
          <a:lstStyle/>
          <a:p>
            <a:fld id="{4034BEE3-566C-4068-A777-C3A4762E861B}" type="slidenum">
              <a:rPr lang="en-GB" smtClean="0"/>
              <a:pPr/>
              <a:t>38</a:t>
            </a:fld>
            <a:endParaRPr lang="en-GB"/>
          </a:p>
        </p:txBody>
      </p:sp>
      <p:sp>
        <p:nvSpPr>
          <p:cNvPr id="6" name="Text Placeholder 5"/>
          <p:cNvSpPr>
            <a:spLocks noGrp="1"/>
          </p:cNvSpPr>
          <p:nvPr>
            <p:ph type="body" sz="quarter" idx="19"/>
          </p:nvPr>
        </p:nvSpPr>
        <p:spPr/>
        <p:txBody>
          <a:bodyPr/>
          <a:lstStyle/>
          <a:p>
            <a:endParaRPr lang="nb-NO"/>
          </a:p>
        </p:txBody>
      </p:sp>
      <p:grpSp>
        <p:nvGrpSpPr>
          <p:cNvPr id="68" name="Group 67"/>
          <p:cNvGrpSpPr/>
          <p:nvPr/>
        </p:nvGrpSpPr>
        <p:grpSpPr>
          <a:xfrm>
            <a:off x="3716270" y="1859842"/>
            <a:ext cx="1711460" cy="1547343"/>
            <a:chOff x="3716270" y="2021682"/>
            <a:chExt cx="1711460" cy="1547343"/>
          </a:xfrm>
        </p:grpSpPr>
        <p:grpSp>
          <p:nvGrpSpPr>
            <p:cNvPr id="8" name="Group 7"/>
            <p:cNvGrpSpPr/>
            <p:nvPr/>
          </p:nvGrpSpPr>
          <p:grpSpPr>
            <a:xfrm>
              <a:off x="4390325" y="2971026"/>
              <a:ext cx="353814" cy="300158"/>
              <a:chOff x="5675271" y="5588798"/>
              <a:chExt cx="353814" cy="300158"/>
            </a:xfrm>
            <a:solidFill>
              <a:schemeClr val="accent6">
                <a:lumMod val="20000"/>
                <a:lumOff val="80000"/>
              </a:schemeClr>
            </a:solidFill>
          </p:grpSpPr>
          <p:sp>
            <p:nvSpPr>
              <p:cNvPr id="59" name="Freeform 47"/>
              <p:cNvSpPr>
                <a:spLocks noEditPoints="1"/>
              </p:cNvSpPr>
              <p:nvPr/>
            </p:nvSpPr>
            <p:spPr bwMode="auto">
              <a:xfrm>
                <a:off x="5892293" y="5588799"/>
                <a:ext cx="136792" cy="300157"/>
              </a:xfrm>
              <a:custGeom>
                <a:avLst/>
                <a:gdLst>
                  <a:gd name="T0" fmla="*/ 153 w 222"/>
                  <a:gd name="T1" fmla="*/ 42 h 536"/>
                  <a:gd name="T2" fmla="*/ 111 w 222"/>
                  <a:gd name="T3" fmla="*/ 85 h 536"/>
                  <a:gd name="T4" fmla="*/ 69 w 222"/>
                  <a:gd name="T5" fmla="*/ 42 h 536"/>
                  <a:gd name="T6" fmla="*/ 111 w 222"/>
                  <a:gd name="T7" fmla="*/ 0 h 536"/>
                  <a:gd name="T8" fmla="*/ 153 w 222"/>
                  <a:gd name="T9" fmla="*/ 42 h 536"/>
                  <a:gd name="T10" fmla="*/ 222 w 222"/>
                  <a:gd name="T11" fmla="*/ 306 h 536"/>
                  <a:gd name="T12" fmla="*/ 188 w 222"/>
                  <a:gd name="T13" fmla="*/ 306 h 536"/>
                  <a:gd name="T14" fmla="*/ 188 w 222"/>
                  <a:gd name="T15" fmla="*/ 161 h 536"/>
                  <a:gd name="T16" fmla="*/ 170 w 222"/>
                  <a:gd name="T17" fmla="*/ 161 h 536"/>
                  <a:gd name="T18" fmla="*/ 170 w 222"/>
                  <a:gd name="T19" fmla="*/ 536 h 536"/>
                  <a:gd name="T20" fmla="*/ 119 w 222"/>
                  <a:gd name="T21" fmla="*/ 536 h 536"/>
                  <a:gd name="T22" fmla="*/ 119 w 222"/>
                  <a:gd name="T23" fmla="*/ 297 h 536"/>
                  <a:gd name="T24" fmla="*/ 102 w 222"/>
                  <a:gd name="T25" fmla="*/ 297 h 536"/>
                  <a:gd name="T26" fmla="*/ 102 w 222"/>
                  <a:gd name="T27" fmla="*/ 536 h 536"/>
                  <a:gd name="T28" fmla="*/ 52 w 222"/>
                  <a:gd name="T29" fmla="*/ 536 h 536"/>
                  <a:gd name="T30" fmla="*/ 52 w 222"/>
                  <a:gd name="T31" fmla="*/ 161 h 536"/>
                  <a:gd name="T32" fmla="*/ 35 w 222"/>
                  <a:gd name="T33" fmla="*/ 161 h 536"/>
                  <a:gd name="T34" fmla="*/ 35 w 222"/>
                  <a:gd name="T35" fmla="*/ 306 h 536"/>
                  <a:gd name="T36" fmla="*/ 0 w 222"/>
                  <a:gd name="T37" fmla="*/ 306 h 536"/>
                  <a:gd name="T38" fmla="*/ 0 w 222"/>
                  <a:gd name="T39" fmla="*/ 152 h 536"/>
                  <a:gd name="T40" fmla="*/ 52 w 222"/>
                  <a:gd name="T41" fmla="*/ 102 h 536"/>
                  <a:gd name="T42" fmla="*/ 170 w 222"/>
                  <a:gd name="T43" fmla="*/ 102 h 536"/>
                  <a:gd name="T44" fmla="*/ 222 w 222"/>
                  <a:gd name="T45" fmla="*/ 153 h 536"/>
                  <a:gd name="T46" fmla="*/ 222 w 222"/>
                  <a:gd name="T47" fmla="*/ 306 h 536"/>
                  <a:gd name="T48" fmla="*/ 205 w 222"/>
                  <a:gd name="T49" fmla="*/ 136 h 536"/>
                  <a:gd name="T50" fmla="*/ 205 w 222"/>
                  <a:gd name="T51" fmla="*/ 136 h 536"/>
                  <a:gd name="T52" fmla="*/ 205 w 222"/>
                  <a:gd name="T53" fmla="*/ 136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536">
                    <a:moveTo>
                      <a:pt x="153" y="42"/>
                    </a:moveTo>
                    <a:cubicBezTo>
                      <a:pt x="153" y="66"/>
                      <a:pt x="134" y="85"/>
                      <a:pt x="111" y="85"/>
                    </a:cubicBezTo>
                    <a:cubicBezTo>
                      <a:pt x="88" y="85"/>
                      <a:pt x="69" y="66"/>
                      <a:pt x="69" y="42"/>
                    </a:cubicBezTo>
                    <a:cubicBezTo>
                      <a:pt x="69" y="19"/>
                      <a:pt x="88" y="0"/>
                      <a:pt x="111" y="0"/>
                    </a:cubicBezTo>
                    <a:cubicBezTo>
                      <a:pt x="134" y="0"/>
                      <a:pt x="153" y="19"/>
                      <a:pt x="153" y="42"/>
                    </a:cubicBezTo>
                    <a:close/>
                    <a:moveTo>
                      <a:pt x="222" y="306"/>
                    </a:moveTo>
                    <a:cubicBezTo>
                      <a:pt x="188" y="306"/>
                      <a:pt x="188" y="306"/>
                      <a:pt x="188" y="306"/>
                    </a:cubicBezTo>
                    <a:cubicBezTo>
                      <a:pt x="188" y="161"/>
                      <a:pt x="188" y="161"/>
                      <a:pt x="188" y="161"/>
                    </a:cubicBezTo>
                    <a:cubicBezTo>
                      <a:pt x="170" y="161"/>
                      <a:pt x="170" y="161"/>
                      <a:pt x="170" y="161"/>
                    </a:cubicBezTo>
                    <a:cubicBezTo>
                      <a:pt x="170" y="536"/>
                      <a:pt x="170" y="536"/>
                      <a:pt x="170" y="536"/>
                    </a:cubicBezTo>
                    <a:cubicBezTo>
                      <a:pt x="119" y="536"/>
                      <a:pt x="119" y="536"/>
                      <a:pt x="119" y="536"/>
                    </a:cubicBezTo>
                    <a:cubicBezTo>
                      <a:pt x="119" y="297"/>
                      <a:pt x="119" y="297"/>
                      <a:pt x="119" y="297"/>
                    </a:cubicBezTo>
                    <a:cubicBezTo>
                      <a:pt x="102" y="297"/>
                      <a:pt x="102" y="297"/>
                      <a:pt x="102" y="297"/>
                    </a:cubicBezTo>
                    <a:cubicBezTo>
                      <a:pt x="102" y="536"/>
                      <a:pt x="102" y="536"/>
                      <a:pt x="102" y="536"/>
                    </a:cubicBezTo>
                    <a:cubicBezTo>
                      <a:pt x="52" y="536"/>
                      <a:pt x="52" y="536"/>
                      <a:pt x="52" y="536"/>
                    </a:cubicBezTo>
                    <a:cubicBezTo>
                      <a:pt x="52" y="161"/>
                      <a:pt x="52" y="161"/>
                      <a:pt x="52" y="161"/>
                    </a:cubicBezTo>
                    <a:cubicBezTo>
                      <a:pt x="35" y="161"/>
                      <a:pt x="35" y="161"/>
                      <a:pt x="35" y="161"/>
                    </a:cubicBezTo>
                    <a:cubicBezTo>
                      <a:pt x="35" y="306"/>
                      <a:pt x="35" y="306"/>
                      <a:pt x="35" y="306"/>
                    </a:cubicBezTo>
                    <a:cubicBezTo>
                      <a:pt x="0" y="306"/>
                      <a:pt x="0" y="306"/>
                      <a:pt x="0" y="306"/>
                    </a:cubicBezTo>
                    <a:cubicBezTo>
                      <a:pt x="0" y="306"/>
                      <a:pt x="0" y="153"/>
                      <a:pt x="0" y="152"/>
                    </a:cubicBezTo>
                    <a:cubicBezTo>
                      <a:pt x="0" y="124"/>
                      <a:pt x="24" y="102"/>
                      <a:pt x="52" y="102"/>
                    </a:cubicBezTo>
                    <a:cubicBezTo>
                      <a:pt x="170" y="102"/>
                      <a:pt x="170" y="102"/>
                      <a:pt x="170" y="102"/>
                    </a:cubicBezTo>
                    <a:cubicBezTo>
                      <a:pt x="198" y="102"/>
                      <a:pt x="222" y="124"/>
                      <a:pt x="222" y="153"/>
                    </a:cubicBezTo>
                    <a:lnTo>
                      <a:pt x="222" y="306"/>
                    </a:lnTo>
                    <a:close/>
                    <a:moveTo>
                      <a:pt x="205" y="136"/>
                    </a:moveTo>
                    <a:cubicBezTo>
                      <a:pt x="205" y="136"/>
                      <a:pt x="205" y="136"/>
                      <a:pt x="205" y="136"/>
                    </a:cubicBezTo>
                    <a:cubicBezTo>
                      <a:pt x="205" y="136"/>
                      <a:pt x="205" y="136"/>
                      <a:pt x="205" y="136"/>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b-NO"/>
              </a:p>
            </p:txBody>
          </p:sp>
          <p:grpSp>
            <p:nvGrpSpPr>
              <p:cNvPr id="60" name="Group 59"/>
              <p:cNvGrpSpPr/>
              <p:nvPr/>
            </p:nvGrpSpPr>
            <p:grpSpPr>
              <a:xfrm>
                <a:off x="5675271" y="5588798"/>
                <a:ext cx="154536" cy="300157"/>
                <a:chOff x="2057400" y="1590675"/>
                <a:chExt cx="990600" cy="1924050"/>
              </a:xfrm>
              <a:grpFill/>
            </p:grpSpPr>
            <p:sp>
              <p:nvSpPr>
                <p:cNvPr id="61" name="Freeform 5"/>
                <p:cNvSpPr>
                  <a:spLocks/>
                </p:cNvSpPr>
                <p:nvPr/>
              </p:nvSpPr>
              <p:spPr bwMode="auto">
                <a:xfrm>
                  <a:off x="2312988" y="2166938"/>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62" name="Line 6"/>
                <p:cNvSpPr>
                  <a:spLocks noChangeShapeType="1"/>
                </p:cNvSpPr>
                <p:nvPr/>
              </p:nvSpPr>
              <p:spPr bwMode="auto">
                <a:xfrm>
                  <a:off x="2312988" y="2166938"/>
                  <a:ext cx="0" cy="0"/>
                </a:xfrm>
                <a:prstGeom prst="line">
                  <a:avLst/>
                </a:prstGeom>
                <a:grpFill/>
                <a:ln w="214313" cap="rnd">
                  <a:noFill/>
                  <a:prstDash val="solid"/>
                  <a:miter lim="800000"/>
                  <a:headEnd/>
                  <a:tailEnd/>
                </a:ln>
                <a:extLst>
                  <a:ext uri="{91240B29-F687-4F45-9708-019B960494DF}">
                    <a14:hiddenLine xmlns:a14="http://schemas.microsoft.com/office/drawing/2010/main" w="214313" cap="rnd">
                      <a:solidFill>
                        <a:prstClr val="black"/>
                      </a:solidFill>
                      <a:prstDash val="solid"/>
                      <a:miter lim="800000"/>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63" name="Freeform 7"/>
                <p:cNvSpPr>
                  <a:spLocks/>
                </p:cNvSpPr>
                <p:nvPr/>
              </p:nvSpPr>
              <p:spPr bwMode="auto">
                <a:xfrm>
                  <a:off x="2132013" y="2155825"/>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64" name="Oval 9"/>
                <p:cNvSpPr>
                  <a:spLocks noChangeArrowheads="1"/>
                </p:cNvSpPr>
                <p:nvPr/>
              </p:nvSpPr>
              <p:spPr bwMode="auto">
                <a:xfrm>
                  <a:off x="2392363" y="1590675"/>
                  <a:ext cx="315913" cy="323850"/>
                </a:xfrm>
                <a:prstGeom prst="ellipse">
                  <a:avLst/>
                </a:pr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65" name="Freeform 10"/>
                <p:cNvSpPr>
                  <a:spLocks/>
                </p:cNvSpPr>
                <p:nvPr/>
              </p:nvSpPr>
              <p:spPr bwMode="auto">
                <a:xfrm>
                  <a:off x="2057400" y="1978025"/>
                  <a:ext cx="990600" cy="1536700"/>
                </a:xfrm>
                <a:custGeom>
                  <a:avLst/>
                  <a:gdLst>
                    <a:gd name="T0" fmla="*/ 230 w 263"/>
                    <a:gd name="T1" fmla="*/ 195 h 408"/>
                    <a:gd name="T2" fmla="*/ 187 w 263"/>
                    <a:gd name="T3" fmla="*/ 50 h 408"/>
                    <a:gd name="T4" fmla="*/ 170 w 263"/>
                    <a:gd name="T5" fmla="*/ 50 h 408"/>
                    <a:gd name="T6" fmla="*/ 227 w 263"/>
                    <a:gd name="T7" fmla="*/ 247 h 408"/>
                    <a:gd name="T8" fmla="*/ 173 w 263"/>
                    <a:gd name="T9" fmla="*/ 247 h 408"/>
                    <a:gd name="T10" fmla="*/ 173 w 263"/>
                    <a:gd name="T11" fmla="*/ 408 h 408"/>
                    <a:gd name="T12" fmla="*/ 139 w 263"/>
                    <a:gd name="T13" fmla="*/ 408 h 408"/>
                    <a:gd name="T14" fmla="*/ 139 w 263"/>
                    <a:gd name="T15" fmla="*/ 247 h 408"/>
                    <a:gd name="T16" fmla="*/ 123 w 263"/>
                    <a:gd name="T17" fmla="*/ 247 h 408"/>
                    <a:gd name="T18" fmla="*/ 123 w 263"/>
                    <a:gd name="T19" fmla="*/ 408 h 408"/>
                    <a:gd name="T20" fmla="*/ 89 w 263"/>
                    <a:gd name="T21" fmla="*/ 408 h 408"/>
                    <a:gd name="T22" fmla="*/ 89 w 263"/>
                    <a:gd name="T23" fmla="*/ 247 h 408"/>
                    <a:gd name="T24" fmla="*/ 34 w 263"/>
                    <a:gd name="T25" fmla="*/ 247 h 408"/>
                    <a:gd name="T26" fmla="*/ 93 w 263"/>
                    <a:gd name="T27" fmla="*/ 50 h 408"/>
                    <a:gd name="T28" fmla="*/ 77 w 263"/>
                    <a:gd name="T29" fmla="*/ 50 h 408"/>
                    <a:gd name="T30" fmla="*/ 34 w 263"/>
                    <a:gd name="T31" fmla="*/ 195 h 408"/>
                    <a:gd name="T32" fmla="*/ 0 w 263"/>
                    <a:gd name="T33" fmla="*/ 195 h 408"/>
                    <a:gd name="T34" fmla="*/ 48 w 263"/>
                    <a:gd name="T35" fmla="*/ 33 h 408"/>
                    <a:gd name="T36" fmla="*/ 92 w 263"/>
                    <a:gd name="T37" fmla="*/ 0 h 408"/>
                    <a:gd name="T38" fmla="*/ 170 w 263"/>
                    <a:gd name="T39" fmla="*/ 0 h 408"/>
                    <a:gd name="T40" fmla="*/ 216 w 263"/>
                    <a:gd name="T41" fmla="*/ 34 h 408"/>
                    <a:gd name="T42" fmla="*/ 263 w 263"/>
                    <a:gd name="T43" fmla="*/ 195 h 408"/>
                    <a:gd name="T44" fmla="*/ 230 w 263"/>
                    <a:gd name="T45" fmla="*/ 195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3" h="408">
                      <a:moveTo>
                        <a:pt x="230" y="195"/>
                      </a:moveTo>
                      <a:cubicBezTo>
                        <a:pt x="187" y="50"/>
                        <a:pt x="187" y="50"/>
                        <a:pt x="187" y="50"/>
                      </a:cubicBezTo>
                      <a:cubicBezTo>
                        <a:pt x="170" y="50"/>
                        <a:pt x="170" y="50"/>
                        <a:pt x="170" y="50"/>
                      </a:cubicBezTo>
                      <a:cubicBezTo>
                        <a:pt x="227" y="247"/>
                        <a:pt x="227" y="247"/>
                        <a:pt x="227" y="247"/>
                      </a:cubicBezTo>
                      <a:cubicBezTo>
                        <a:pt x="173" y="247"/>
                        <a:pt x="173" y="247"/>
                        <a:pt x="173" y="247"/>
                      </a:cubicBezTo>
                      <a:cubicBezTo>
                        <a:pt x="173" y="408"/>
                        <a:pt x="173" y="408"/>
                        <a:pt x="173" y="408"/>
                      </a:cubicBezTo>
                      <a:cubicBezTo>
                        <a:pt x="139" y="408"/>
                        <a:pt x="139" y="408"/>
                        <a:pt x="139" y="408"/>
                      </a:cubicBezTo>
                      <a:cubicBezTo>
                        <a:pt x="139" y="247"/>
                        <a:pt x="139" y="247"/>
                        <a:pt x="139" y="247"/>
                      </a:cubicBezTo>
                      <a:cubicBezTo>
                        <a:pt x="123" y="247"/>
                        <a:pt x="123" y="247"/>
                        <a:pt x="123" y="247"/>
                      </a:cubicBezTo>
                      <a:cubicBezTo>
                        <a:pt x="123" y="408"/>
                        <a:pt x="123" y="408"/>
                        <a:pt x="123" y="408"/>
                      </a:cubicBezTo>
                      <a:cubicBezTo>
                        <a:pt x="89" y="408"/>
                        <a:pt x="89" y="408"/>
                        <a:pt x="89" y="408"/>
                      </a:cubicBezTo>
                      <a:cubicBezTo>
                        <a:pt x="89" y="247"/>
                        <a:pt x="89" y="247"/>
                        <a:pt x="89" y="247"/>
                      </a:cubicBezTo>
                      <a:cubicBezTo>
                        <a:pt x="34" y="247"/>
                        <a:pt x="34" y="247"/>
                        <a:pt x="34" y="247"/>
                      </a:cubicBezTo>
                      <a:cubicBezTo>
                        <a:pt x="93" y="50"/>
                        <a:pt x="93" y="50"/>
                        <a:pt x="93" y="50"/>
                      </a:cubicBezTo>
                      <a:cubicBezTo>
                        <a:pt x="77" y="50"/>
                        <a:pt x="77" y="50"/>
                        <a:pt x="77" y="50"/>
                      </a:cubicBezTo>
                      <a:cubicBezTo>
                        <a:pt x="34" y="195"/>
                        <a:pt x="34" y="195"/>
                        <a:pt x="34" y="195"/>
                      </a:cubicBezTo>
                      <a:cubicBezTo>
                        <a:pt x="0" y="195"/>
                        <a:pt x="0" y="195"/>
                        <a:pt x="0" y="195"/>
                      </a:cubicBezTo>
                      <a:cubicBezTo>
                        <a:pt x="48" y="33"/>
                        <a:pt x="48" y="33"/>
                        <a:pt x="48" y="33"/>
                      </a:cubicBezTo>
                      <a:cubicBezTo>
                        <a:pt x="48" y="33"/>
                        <a:pt x="58" y="0"/>
                        <a:pt x="92" y="0"/>
                      </a:cubicBezTo>
                      <a:cubicBezTo>
                        <a:pt x="170" y="0"/>
                        <a:pt x="170" y="0"/>
                        <a:pt x="170" y="0"/>
                      </a:cubicBezTo>
                      <a:cubicBezTo>
                        <a:pt x="205" y="0"/>
                        <a:pt x="214" y="30"/>
                        <a:pt x="216" y="34"/>
                      </a:cubicBezTo>
                      <a:cubicBezTo>
                        <a:pt x="217" y="38"/>
                        <a:pt x="263" y="195"/>
                        <a:pt x="263" y="195"/>
                      </a:cubicBezTo>
                      <a:lnTo>
                        <a:pt x="230" y="195"/>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grpSp>
        <p:grpSp>
          <p:nvGrpSpPr>
            <p:cNvPr id="9" name="Group 8"/>
            <p:cNvGrpSpPr/>
            <p:nvPr/>
          </p:nvGrpSpPr>
          <p:grpSpPr>
            <a:xfrm>
              <a:off x="4074539" y="3110689"/>
              <a:ext cx="971173" cy="307221"/>
              <a:chOff x="3990451" y="5541758"/>
              <a:chExt cx="971173" cy="307221"/>
            </a:xfrm>
            <a:solidFill>
              <a:schemeClr val="accent6">
                <a:lumMod val="40000"/>
                <a:lumOff val="60000"/>
              </a:schemeClr>
            </a:solidFill>
          </p:grpSpPr>
          <p:grpSp>
            <p:nvGrpSpPr>
              <p:cNvPr id="39" name="Group 38"/>
              <p:cNvGrpSpPr/>
              <p:nvPr/>
            </p:nvGrpSpPr>
            <p:grpSpPr>
              <a:xfrm>
                <a:off x="4807088" y="5546080"/>
                <a:ext cx="154536" cy="300157"/>
                <a:chOff x="2057400" y="1590675"/>
                <a:chExt cx="990600" cy="1924050"/>
              </a:xfrm>
              <a:grpFill/>
            </p:grpSpPr>
            <p:sp>
              <p:nvSpPr>
                <p:cNvPr id="54" name="Freeform 5"/>
                <p:cNvSpPr>
                  <a:spLocks/>
                </p:cNvSpPr>
                <p:nvPr/>
              </p:nvSpPr>
              <p:spPr bwMode="auto">
                <a:xfrm>
                  <a:off x="2312988" y="2166938"/>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55" name="Line 6"/>
                <p:cNvSpPr>
                  <a:spLocks noChangeShapeType="1"/>
                </p:cNvSpPr>
                <p:nvPr/>
              </p:nvSpPr>
              <p:spPr bwMode="auto">
                <a:xfrm>
                  <a:off x="2312988" y="2166938"/>
                  <a:ext cx="0" cy="0"/>
                </a:xfrm>
                <a:prstGeom prst="line">
                  <a:avLst/>
                </a:prstGeom>
                <a:grpFill/>
                <a:ln w="214313" cap="rnd">
                  <a:noFill/>
                  <a:prstDash val="solid"/>
                  <a:miter lim="800000"/>
                  <a:headEnd/>
                  <a:tailEnd/>
                </a:ln>
                <a:extLst>
                  <a:ext uri="{91240B29-F687-4F45-9708-019B960494DF}">
                    <a14:hiddenLine xmlns:a14="http://schemas.microsoft.com/office/drawing/2010/main" w="214313" cap="rnd">
                      <a:solidFill>
                        <a:prstClr val="black"/>
                      </a:solidFill>
                      <a:prstDash val="solid"/>
                      <a:miter lim="800000"/>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56" name="Freeform 7"/>
                <p:cNvSpPr>
                  <a:spLocks/>
                </p:cNvSpPr>
                <p:nvPr/>
              </p:nvSpPr>
              <p:spPr bwMode="auto">
                <a:xfrm>
                  <a:off x="2132013" y="2155825"/>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57" name="Oval 9"/>
                <p:cNvSpPr>
                  <a:spLocks noChangeArrowheads="1"/>
                </p:cNvSpPr>
                <p:nvPr/>
              </p:nvSpPr>
              <p:spPr bwMode="auto">
                <a:xfrm>
                  <a:off x="2392363" y="1590675"/>
                  <a:ext cx="315913" cy="323850"/>
                </a:xfrm>
                <a:prstGeom prst="ellipse">
                  <a:avLst/>
                </a:pr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58" name="Freeform 10"/>
                <p:cNvSpPr>
                  <a:spLocks/>
                </p:cNvSpPr>
                <p:nvPr/>
              </p:nvSpPr>
              <p:spPr bwMode="auto">
                <a:xfrm>
                  <a:off x="2057400" y="1978025"/>
                  <a:ext cx="990600" cy="1536700"/>
                </a:xfrm>
                <a:custGeom>
                  <a:avLst/>
                  <a:gdLst>
                    <a:gd name="T0" fmla="*/ 230 w 263"/>
                    <a:gd name="T1" fmla="*/ 195 h 408"/>
                    <a:gd name="T2" fmla="*/ 187 w 263"/>
                    <a:gd name="T3" fmla="*/ 50 h 408"/>
                    <a:gd name="T4" fmla="*/ 170 w 263"/>
                    <a:gd name="T5" fmla="*/ 50 h 408"/>
                    <a:gd name="T6" fmla="*/ 227 w 263"/>
                    <a:gd name="T7" fmla="*/ 247 h 408"/>
                    <a:gd name="T8" fmla="*/ 173 w 263"/>
                    <a:gd name="T9" fmla="*/ 247 h 408"/>
                    <a:gd name="T10" fmla="*/ 173 w 263"/>
                    <a:gd name="T11" fmla="*/ 408 h 408"/>
                    <a:gd name="T12" fmla="*/ 139 w 263"/>
                    <a:gd name="T13" fmla="*/ 408 h 408"/>
                    <a:gd name="T14" fmla="*/ 139 w 263"/>
                    <a:gd name="T15" fmla="*/ 247 h 408"/>
                    <a:gd name="T16" fmla="*/ 123 w 263"/>
                    <a:gd name="T17" fmla="*/ 247 h 408"/>
                    <a:gd name="T18" fmla="*/ 123 w 263"/>
                    <a:gd name="T19" fmla="*/ 408 h 408"/>
                    <a:gd name="T20" fmla="*/ 89 w 263"/>
                    <a:gd name="T21" fmla="*/ 408 h 408"/>
                    <a:gd name="T22" fmla="*/ 89 w 263"/>
                    <a:gd name="T23" fmla="*/ 247 h 408"/>
                    <a:gd name="T24" fmla="*/ 34 w 263"/>
                    <a:gd name="T25" fmla="*/ 247 h 408"/>
                    <a:gd name="T26" fmla="*/ 93 w 263"/>
                    <a:gd name="T27" fmla="*/ 50 h 408"/>
                    <a:gd name="T28" fmla="*/ 77 w 263"/>
                    <a:gd name="T29" fmla="*/ 50 h 408"/>
                    <a:gd name="T30" fmla="*/ 34 w 263"/>
                    <a:gd name="T31" fmla="*/ 195 h 408"/>
                    <a:gd name="T32" fmla="*/ 0 w 263"/>
                    <a:gd name="T33" fmla="*/ 195 h 408"/>
                    <a:gd name="T34" fmla="*/ 48 w 263"/>
                    <a:gd name="T35" fmla="*/ 33 h 408"/>
                    <a:gd name="T36" fmla="*/ 92 w 263"/>
                    <a:gd name="T37" fmla="*/ 0 h 408"/>
                    <a:gd name="T38" fmla="*/ 170 w 263"/>
                    <a:gd name="T39" fmla="*/ 0 h 408"/>
                    <a:gd name="T40" fmla="*/ 216 w 263"/>
                    <a:gd name="T41" fmla="*/ 34 h 408"/>
                    <a:gd name="T42" fmla="*/ 263 w 263"/>
                    <a:gd name="T43" fmla="*/ 195 h 408"/>
                    <a:gd name="T44" fmla="*/ 230 w 263"/>
                    <a:gd name="T45" fmla="*/ 195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3" h="408">
                      <a:moveTo>
                        <a:pt x="230" y="195"/>
                      </a:moveTo>
                      <a:cubicBezTo>
                        <a:pt x="187" y="50"/>
                        <a:pt x="187" y="50"/>
                        <a:pt x="187" y="50"/>
                      </a:cubicBezTo>
                      <a:cubicBezTo>
                        <a:pt x="170" y="50"/>
                        <a:pt x="170" y="50"/>
                        <a:pt x="170" y="50"/>
                      </a:cubicBezTo>
                      <a:cubicBezTo>
                        <a:pt x="227" y="247"/>
                        <a:pt x="227" y="247"/>
                        <a:pt x="227" y="247"/>
                      </a:cubicBezTo>
                      <a:cubicBezTo>
                        <a:pt x="173" y="247"/>
                        <a:pt x="173" y="247"/>
                        <a:pt x="173" y="247"/>
                      </a:cubicBezTo>
                      <a:cubicBezTo>
                        <a:pt x="173" y="408"/>
                        <a:pt x="173" y="408"/>
                        <a:pt x="173" y="408"/>
                      </a:cubicBezTo>
                      <a:cubicBezTo>
                        <a:pt x="139" y="408"/>
                        <a:pt x="139" y="408"/>
                        <a:pt x="139" y="408"/>
                      </a:cubicBezTo>
                      <a:cubicBezTo>
                        <a:pt x="139" y="247"/>
                        <a:pt x="139" y="247"/>
                        <a:pt x="139" y="247"/>
                      </a:cubicBezTo>
                      <a:cubicBezTo>
                        <a:pt x="123" y="247"/>
                        <a:pt x="123" y="247"/>
                        <a:pt x="123" y="247"/>
                      </a:cubicBezTo>
                      <a:cubicBezTo>
                        <a:pt x="123" y="408"/>
                        <a:pt x="123" y="408"/>
                        <a:pt x="123" y="408"/>
                      </a:cubicBezTo>
                      <a:cubicBezTo>
                        <a:pt x="89" y="408"/>
                        <a:pt x="89" y="408"/>
                        <a:pt x="89" y="408"/>
                      </a:cubicBezTo>
                      <a:cubicBezTo>
                        <a:pt x="89" y="247"/>
                        <a:pt x="89" y="247"/>
                        <a:pt x="89" y="247"/>
                      </a:cubicBezTo>
                      <a:cubicBezTo>
                        <a:pt x="34" y="247"/>
                        <a:pt x="34" y="247"/>
                        <a:pt x="34" y="247"/>
                      </a:cubicBezTo>
                      <a:cubicBezTo>
                        <a:pt x="93" y="50"/>
                        <a:pt x="93" y="50"/>
                        <a:pt x="93" y="50"/>
                      </a:cubicBezTo>
                      <a:cubicBezTo>
                        <a:pt x="77" y="50"/>
                        <a:pt x="77" y="50"/>
                        <a:pt x="77" y="50"/>
                      </a:cubicBezTo>
                      <a:cubicBezTo>
                        <a:pt x="34" y="195"/>
                        <a:pt x="34" y="195"/>
                        <a:pt x="34" y="195"/>
                      </a:cubicBezTo>
                      <a:cubicBezTo>
                        <a:pt x="0" y="195"/>
                        <a:pt x="0" y="195"/>
                        <a:pt x="0" y="195"/>
                      </a:cubicBezTo>
                      <a:cubicBezTo>
                        <a:pt x="48" y="33"/>
                        <a:pt x="48" y="33"/>
                        <a:pt x="48" y="33"/>
                      </a:cubicBezTo>
                      <a:cubicBezTo>
                        <a:pt x="48" y="33"/>
                        <a:pt x="58" y="0"/>
                        <a:pt x="92" y="0"/>
                      </a:cubicBezTo>
                      <a:cubicBezTo>
                        <a:pt x="170" y="0"/>
                        <a:pt x="170" y="0"/>
                        <a:pt x="170" y="0"/>
                      </a:cubicBezTo>
                      <a:cubicBezTo>
                        <a:pt x="205" y="0"/>
                        <a:pt x="214" y="30"/>
                        <a:pt x="216" y="34"/>
                      </a:cubicBezTo>
                      <a:cubicBezTo>
                        <a:pt x="217" y="38"/>
                        <a:pt x="263" y="195"/>
                        <a:pt x="263" y="195"/>
                      </a:cubicBezTo>
                      <a:lnTo>
                        <a:pt x="230" y="195"/>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40" name="Freeform 47"/>
              <p:cNvSpPr>
                <a:spLocks noEditPoints="1"/>
              </p:cNvSpPr>
              <p:nvPr/>
            </p:nvSpPr>
            <p:spPr bwMode="auto">
              <a:xfrm>
                <a:off x="4610501" y="5541758"/>
                <a:ext cx="136792" cy="300157"/>
              </a:xfrm>
              <a:custGeom>
                <a:avLst/>
                <a:gdLst>
                  <a:gd name="T0" fmla="*/ 153 w 222"/>
                  <a:gd name="T1" fmla="*/ 42 h 536"/>
                  <a:gd name="T2" fmla="*/ 111 w 222"/>
                  <a:gd name="T3" fmla="*/ 85 h 536"/>
                  <a:gd name="T4" fmla="*/ 69 w 222"/>
                  <a:gd name="T5" fmla="*/ 42 h 536"/>
                  <a:gd name="T6" fmla="*/ 111 w 222"/>
                  <a:gd name="T7" fmla="*/ 0 h 536"/>
                  <a:gd name="T8" fmla="*/ 153 w 222"/>
                  <a:gd name="T9" fmla="*/ 42 h 536"/>
                  <a:gd name="T10" fmla="*/ 222 w 222"/>
                  <a:gd name="T11" fmla="*/ 306 h 536"/>
                  <a:gd name="T12" fmla="*/ 188 w 222"/>
                  <a:gd name="T13" fmla="*/ 306 h 536"/>
                  <a:gd name="T14" fmla="*/ 188 w 222"/>
                  <a:gd name="T15" fmla="*/ 161 h 536"/>
                  <a:gd name="T16" fmla="*/ 170 w 222"/>
                  <a:gd name="T17" fmla="*/ 161 h 536"/>
                  <a:gd name="T18" fmla="*/ 170 w 222"/>
                  <a:gd name="T19" fmla="*/ 536 h 536"/>
                  <a:gd name="T20" fmla="*/ 119 w 222"/>
                  <a:gd name="T21" fmla="*/ 536 h 536"/>
                  <a:gd name="T22" fmla="*/ 119 w 222"/>
                  <a:gd name="T23" fmla="*/ 297 h 536"/>
                  <a:gd name="T24" fmla="*/ 102 w 222"/>
                  <a:gd name="T25" fmla="*/ 297 h 536"/>
                  <a:gd name="T26" fmla="*/ 102 w 222"/>
                  <a:gd name="T27" fmla="*/ 536 h 536"/>
                  <a:gd name="T28" fmla="*/ 52 w 222"/>
                  <a:gd name="T29" fmla="*/ 536 h 536"/>
                  <a:gd name="T30" fmla="*/ 52 w 222"/>
                  <a:gd name="T31" fmla="*/ 161 h 536"/>
                  <a:gd name="T32" fmla="*/ 35 w 222"/>
                  <a:gd name="T33" fmla="*/ 161 h 536"/>
                  <a:gd name="T34" fmla="*/ 35 w 222"/>
                  <a:gd name="T35" fmla="*/ 306 h 536"/>
                  <a:gd name="T36" fmla="*/ 0 w 222"/>
                  <a:gd name="T37" fmla="*/ 306 h 536"/>
                  <a:gd name="T38" fmla="*/ 0 w 222"/>
                  <a:gd name="T39" fmla="*/ 152 h 536"/>
                  <a:gd name="T40" fmla="*/ 52 w 222"/>
                  <a:gd name="T41" fmla="*/ 102 h 536"/>
                  <a:gd name="T42" fmla="*/ 170 w 222"/>
                  <a:gd name="T43" fmla="*/ 102 h 536"/>
                  <a:gd name="T44" fmla="*/ 222 w 222"/>
                  <a:gd name="T45" fmla="*/ 153 h 536"/>
                  <a:gd name="T46" fmla="*/ 222 w 222"/>
                  <a:gd name="T47" fmla="*/ 306 h 536"/>
                  <a:gd name="T48" fmla="*/ 205 w 222"/>
                  <a:gd name="T49" fmla="*/ 136 h 536"/>
                  <a:gd name="T50" fmla="*/ 205 w 222"/>
                  <a:gd name="T51" fmla="*/ 136 h 536"/>
                  <a:gd name="T52" fmla="*/ 205 w 222"/>
                  <a:gd name="T53" fmla="*/ 136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536">
                    <a:moveTo>
                      <a:pt x="153" y="42"/>
                    </a:moveTo>
                    <a:cubicBezTo>
                      <a:pt x="153" y="66"/>
                      <a:pt x="134" y="85"/>
                      <a:pt x="111" y="85"/>
                    </a:cubicBezTo>
                    <a:cubicBezTo>
                      <a:pt x="88" y="85"/>
                      <a:pt x="69" y="66"/>
                      <a:pt x="69" y="42"/>
                    </a:cubicBezTo>
                    <a:cubicBezTo>
                      <a:pt x="69" y="19"/>
                      <a:pt x="88" y="0"/>
                      <a:pt x="111" y="0"/>
                    </a:cubicBezTo>
                    <a:cubicBezTo>
                      <a:pt x="134" y="0"/>
                      <a:pt x="153" y="19"/>
                      <a:pt x="153" y="42"/>
                    </a:cubicBezTo>
                    <a:close/>
                    <a:moveTo>
                      <a:pt x="222" y="306"/>
                    </a:moveTo>
                    <a:cubicBezTo>
                      <a:pt x="188" y="306"/>
                      <a:pt x="188" y="306"/>
                      <a:pt x="188" y="306"/>
                    </a:cubicBezTo>
                    <a:cubicBezTo>
                      <a:pt x="188" y="161"/>
                      <a:pt x="188" y="161"/>
                      <a:pt x="188" y="161"/>
                    </a:cubicBezTo>
                    <a:cubicBezTo>
                      <a:pt x="170" y="161"/>
                      <a:pt x="170" y="161"/>
                      <a:pt x="170" y="161"/>
                    </a:cubicBezTo>
                    <a:cubicBezTo>
                      <a:pt x="170" y="536"/>
                      <a:pt x="170" y="536"/>
                      <a:pt x="170" y="536"/>
                    </a:cubicBezTo>
                    <a:cubicBezTo>
                      <a:pt x="119" y="536"/>
                      <a:pt x="119" y="536"/>
                      <a:pt x="119" y="536"/>
                    </a:cubicBezTo>
                    <a:cubicBezTo>
                      <a:pt x="119" y="297"/>
                      <a:pt x="119" y="297"/>
                      <a:pt x="119" y="297"/>
                    </a:cubicBezTo>
                    <a:cubicBezTo>
                      <a:pt x="102" y="297"/>
                      <a:pt x="102" y="297"/>
                      <a:pt x="102" y="297"/>
                    </a:cubicBezTo>
                    <a:cubicBezTo>
                      <a:pt x="102" y="536"/>
                      <a:pt x="102" y="536"/>
                      <a:pt x="102" y="536"/>
                    </a:cubicBezTo>
                    <a:cubicBezTo>
                      <a:pt x="52" y="536"/>
                      <a:pt x="52" y="536"/>
                      <a:pt x="52" y="536"/>
                    </a:cubicBezTo>
                    <a:cubicBezTo>
                      <a:pt x="52" y="161"/>
                      <a:pt x="52" y="161"/>
                      <a:pt x="52" y="161"/>
                    </a:cubicBezTo>
                    <a:cubicBezTo>
                      <a:pt x="35" y="161"/>
                      <a:pt x="35" y="161"/>
                      <a:pt x="35" y="161"/>
                    </a:cubicBezTo>
                    <a:cubicBezTo>
                      <a:pt x="35" y="306"/>
                      <a:pt x="35" y="306"/>
                      <a:pt x="35" y="306"/>
                    </a:cubicBezTo>
                    <a:cubicBezTo>
                      <a:pt x="0" y="306"/>
                      <a:pt x="0" y="306"/>
                      <a:pt x="0" y="306"/>
                    </a:cubicBezTo>
                    <a:cubicBezTo>
                      <a:pt x="0" y="306"/>
                      <a:pt x="0" y="153"/>
                      <a:pt x="0" y="152"/>
                    </a:cubicBezTo>
                    <a:cubicBezTo>
                      <a:pt x="0" y="124"/>
                      <a:pt x="24" y="102"/>
                      <a:pt x="52" y="102"/>
                    </a:cubicBezTo>
                    <a:cubicBezTo>
                      <a:pt x="170" y="102"/>
                      <a:pt x="170" y="102"/>
                      <a:pt x="170" y="102"/>
                    </a:cubicBezTo>
                    <a:cubicBezTo>
                      <a:pt x="198" y="102"/>
                      <a:pt x="222" y="124"/>
                      <a:pt x="222" y="153"/>
                    </a:cubicBezTo>
                    <a:lnTo>
                      <a:pt x="222" y="306"/>
                    </a:lnTo>
                    <a:close/>
                    <a:moveTo>
                      <a:pt x="205" y="136"/>
                    </a:moveTo>
                    <a:cubicBezTo>
                      <a:pt x="205" y="136"/>
                      <a:pt x="205" y="136"/>
                      <a:pt x="205" y="136"/>
                    </a:cubicBezTo>
                    <a:cubicBezTo>
                      <a:pt x="205" y="136"/>
                      <a:pt x="205" y="136"/>
                      <a:pt x="205" y="136"/>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b-NO"/>
              </a:p>
            </p:txBody>
          </p:sp>
          <p:grpSp>
            <p:nvGrpSpPr>
              <p:cNvPr id="41" name="Group 40"/>
              <p:cNvGrpSpPr/>
              <p:nvPr/>
            </p:nvGrpSpPr>
            <p:grpSpPr>
              <a:xfrm>
                <a:off x="4401958" y="5546214"/>
                <a:ext cx="154536" cy="300157"/>
                <a:chOff x="2057400" y="1590675"/>
                <a:chExt cx="990600" cy="1924050"/>
              </a:xfrm>
              <a:grpFill/>
            </p:grpSpPr>
            <p:sp>
              <p:nvSpPr>
                <p:cNvPr id="49" name="Freeform 5"/>
                <p:cNvSpPr>
                  <a:spLocks/>
                </p:cNvSpPr>
                <p:nvPr/>
              </p:nvSpPr>
              <p:spPr bwMode="auto">
                <a:xfrm>
                  <a:off x="2312988" y="2166938"/>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50" name="Line 6"/>
                <p:cNvSpPr>
                  <a:spLocks noChangeShapeType="1"/>
                </p:cNvSpPr>
                <p:nvPr/>
              </p:nvSpPr>
              <p:spPr bwMode="auto">
                <a:xfrm>
                  <a:off x="2312988" y="2166938"/>
                  <a:ext cx="0" cy="0"/>
                </a:xfrm>
                <a:prstGeom prst="line">
                  <a:avLst/>
                </a:prstGeom>
                <a:grpFill/>
                <a:ln w="214313" cap="rnd">
                  <a:noFill/>
                  <a:prstDash val="solid"/>
                  <a:miter lim="800000"/>
                  <a:headEnd/>
                  <a:tailEnd/>
                </a:ln>
                <a:extLst>
                  <a:ext uri="{91240B29-F687-4F45-9708-019B960494DF}">
                    <a14:hiddenLine xmlns:a14="http://schemas.microsoft.com/office/drawing/2010/main" w="214313" cap="rnd">
                      <a:solidFill>
                        <a:prstClr val="black"/>
                      </a:solidFill>
                      <a:prstDash val="solid"/>
                      <a:miter lim="800000"/>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51" name="Freeform 7"/>
                <p:cNvSpPr>
                  <a:spLocks/>
                </p:cNvSpPr>
                <p:nvPr/>
              </p:nvSpPr>
              <p:spPr bwMode="auto">
                <a:xfrm>
                  <a:off x="2132013" y="2155825"/>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52" name="Oval 9"/>
                <p:cNvSpPr>
                  <a:spLocks noChangeArrowheads="1"/>
                </p:cNvSpPr>
                <p:nvPr/>
              </p:nvSpPr>
              <p:spPr bwMode="auto">
                <a:xfrm>
                  <a:off x="2392363" y="1590675"/>
                  <a:ext cx="315913" cy="323850"/>
                </a:xfrm>
                <a:prstGeom prst="ellipse">
                  <a:avLst/>
                </a:pr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53" name="Freeform 10"/>
                <p:cNvSpPr>
                  <a:spLocks/>
                </p:cNvSpPr>
                <p:nvPr/>
              </p:nvSpPr>
              <p:spPr bwMode="auto">
                <a:xfrm>
                  <a:off x="2057400" y="1978025"/>
                  <a:ext cx="990600" cy="1536700"/>
                </a:xfrm>
                <a:custGeom>
                  <a:avLst/>
                  <a:gdLst>
                    <a:gd name="T0" fmla="*/ 230 w 263"/>
                    <a:gd name="T1" fmla="*/ 195 h 408"/>
                    <a:gd name="T2" fmla="*/ 187 w 263"/>
                    <a:gd name="T3" fmla="*/ 50 h 408"/>
                    <a:gd name="T4" fmla="*/ 170 w 263"/>
                    <a:gd name="T5" fmla="*/ 50 h 408"/>
                    <a:gd name="T6" fmla="*/ 227 w 263"/>
                    <a:gd name="T7" fmla="*/ 247 h 408"/>
                    <a:gd name="T8" fmla="*/ 173 w 263"/>
                    <a:gd name="T9" fmla="*/ 247 h 408"/>
                    <a:gd name="T10" fmla="*/ 173 w 263"/>
                    <a:gd name="T11" fmla="*/ 408 h 408"/>
                    <a:gd name="T12" fmla="*/ 139 w 263"/>
                    <a:gd name="T13" fmla="*/ 408 h 408"/>
                    <a:gd name="T14" fmla="*/ 139 w 263"/>
                    <a:gd name="T15" fmla="*/ 247 h 408"/>
                    <a:gd name="T16" fmla="*/ 123 w 263"/>
                    <a:gd name="T17" fmla="*/ 247 h 408"/>
                    <a:gd name="T18" fmla="*/ 123 w 263"/>
                    <a:gd name="T19" fmla="*/ 408 h 408"/>
                    <a:gd name="T20" fmla="*/ 89 w 263"/>
                    <a:gd name="T21" fmla="*/ 408 h 408"/>
                    <a:gd name="T22" fmla="*/ 89 w 263"/>
                    <a:gd name="T23" fmla="*/ 247 h 408"/>
                    <a:gd name="T24" fmla="*/ 34 w 263"/>
                    <a:gd name="T25" fmla="*/ 247 h 408"/>
                    <a:gd name="T26" fmla="*/ 93 w 263"/>
                    <a:gd name="T27" fmla="*/ 50 h 408"/>
                    <a:gd name="T28" fmla="*/ 77 w 263"/>
                    <a:gd name="T29" fmla="*/ 50 h 408"/>
                    <a:gd name="T30" fmla="*/ 34 w 263"/>
                    <a:gd name="T31" fmla="*/ 195 h 408"/>
                    <a:gd name="T32" fmla="*/ 0 w 263"/>
                    <a:gd name="T33" fmla="*/ 195 h 408"/>
                    <a:gd name="T34" fmla="*/ 48 w 263"/>
                    <a:gd name="T35" fmla="*/ 33 h 408"/>
                    <a:gd name="T36" fmla="*/ 92 w 263"/>
                    <a:gd name="T37" fmla="*/ 0 h 408"/>
                    <a:gd name="T38" fmla="*/ 170 w 263"/>
                    <a:gd name="T39" fmla="*/ 0 h 408"/>
                    <a:gd name="T40" fmla="*/ 216 w 263"/>
                    <a:gd name="T41" fmla="*/ 34 h 408"/>
                    <a:gd name="T42" fmla="*/ 263 w 263"/>
                    <a:gd name="T43" fmla="*/ 195 h 408"/>
                    <a:gd name="T44" fmla="*/ 230 w 263"/>
                    <a:gd name="T45" fmla="*/ 195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3" h="408">
                      <a:moveTo>
                        <a:pt x="230" y="195"/>
                      </a:moveTo>
                      <a:cubicBezTo>
                        <a:pt x="187" y="50"/>
                        <a:pt x="187" y="50"/>
                        <a:pt x="187" y="50"/>
                      </a:cubicBezTo>
                      <a:cubicBezTo>
                        <a:pt x="170" y="50"/>
                        <a:pt x="170" y="50"/>
                        <a:pt x="170" y="50"/>
                      </a:cubicBezTo>
                      <a:cubicBezTo>
                        <a:pt x="227" y="247"/>
                        <a:pt x="227" y="247"/>
                        <a:pt x="227" y="247"/>
                      </a:cubicBezTo>
                      <a:cubicBezTo>
                        <a:pt x="173" y="247"/>
                        <a:pt x="173" y="247"/>
                        <a:pt x="173" y="247"/>
                      </a:cubicBezTo>
                      <a:cubicBezTo>
                        <a:pt x="173" y="408"/>
                        <a:pt x="173" y="408"/>
                        <a:pt x="173" y="408"/>
                      </a:cubicBezTo>
                      <a:cubicBezTo>
                        <a:pt x="139" y="408"/>
                        <a:pt x="139" y="408"/>
                        <a:pt x="139" y="408"/>
                      </a:cubicBezTo>
                      <a:cubicBezTo>
                        <a:pt x="139" y="247"/>
                        <a:pt x="139" y="247"/>
                        <a:pt x="139" y="247"/>
                      </a:cubicBezTo>
                      <a:cubicBezTo>
                        <a:pt x="123" y="247"/>
                        <a:pt x="123" y="247"/>
                        <a:pt x="123" y="247"/>
                      </a:cubicBezTo>
                      <a:cubicBezTo>
                        <a:pt x="123" y="408"/>
                        <a:pt x="123" y="408"/>
                        <a:pt x="123" y="408"/>
                      </a:cubicBezTo>
                      <a:cubicBezTo>
                        <a:pt x="89" y="408"/>
                        <a:pt x="89" y="408"/>
                        <a:pt x="89" y="408"/>
                      </a:cubicBezTo>
                      <a:cubicBezTo>
                        <a:pt x="89" y="247"/>
                        <a:pt x="89" y="247"/>
                        <a:pt x="89" y="247"/>
                      </a:cubicBezTo>
                      <a:cubicBezTo>
                        <a:pt x="34" y="247"/>
                        <a:pt x="34" y="247"/>
                        <a:pt x="34" y="247"/>
                      </a:cubicBezTo>
                      <a:cubicBezTo>
                        <a:pt x="93" y="50"/>
                        <a:pt x="93" y="50"/>
                        <a:pt x="93" y="50"/>
                      </a:cubicBezTo>
                      <a:cubicBezTo>
                        <a:pt x="77" y="50"/>
                        <a:pt x="77" y="50"/>
                        <a:pt x="77" y="50"/>
                      </a:cubicBezTo>
                      <a:cubicBezTo>
                        <a:pt x="34" y="195"/>
                        <a:pt x="34" y="195"/>
                        <a:pt x="34" y="195"/>
                      </a:cubicBezTo>
                      <a:cubicBezTo>
                        <a:pt x="0" y="195"/>
                        <a:pt x="0" y="195"/>
                        <a:pt x="0" y="195"/>
                      </a:cubicBezTo>
                      <a:cubicBezTo>
                        <a:pt x="48" y="33"/>
                        <a:pt x="48" y="33"/>
                        <a:pt x="48" y="33"/>
                      </a:cubicBezTo>
                      <a:cubicBezTo>
                        <a:pt x="48" y="33"/>
                        <a:pt x="58" y="0"/>
                        <a:pt x="92" y="0"/>
                      </a:cubicBezTo>
                      <a:cubicBezTo>
                        <a:pt x="170" y="0"/>
                        <a:pt x="170" y="0"/>
                        <a:pt x="170" y="0"/>
                      </a:cubicBezTo>
                      <a:cubicBezTo>
                        <a:pt x="205" y="0"/>
                        <a:pt x="214" y="30"/>
                        <a:pt x="216" y="34"/>
                      </a:cubicBezTo>
                      <a:cubicBezTo>
                        <a:pt x="217" y="38"/>
                        <a:pt x="263" y="195"/>
                        <a:pt x="263" y="195"/>
                      </a:cubicBezTo>
                      <a:lnTo>
                        <a:pt x="230" y="195"/>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42" name="Freeform 47"/>
              <p:cNvSpPr>
                <a:spLocks noEditPoints="1"/>
              </p:cNvSpPr>
              <p:nvPr/>
            </p:nvSpPr>
            <p:spPr bwMode="auto">
              <a:xfrm>
                <a:off x="4207473" y="5548822"/>
                <a:ext cx="136792" cy="300157"/>
              </a:xfrm>
              <a:custGeom>
                <a:avLst/>
                <a:gdLst>
                  <a:gd name="T0" fmla="*/ 153 w 222"/>
                  <a:gd name="T1" fmla="*/ 42 h 536"/>
                  <a:gd name="T2" fmla="*/ 111 w 222"/>
                  <a:gd name="T3" fmla="*/ 85 h 536"/>
                  <a:gd name="T4" fmla="*/ 69 w 222"/>
                  <a:gd name="T5" fmla="*/ 42 h 536"/>
                  <a:gd name="T6" fmla="*/ 111 w 222"/>
                  <a:gd name="T7" fmla="*/ 0 h 536"/>
                  <a:gd name="T8" fmla="*/ 153 w 222"/>
                  <a:gd name="T9" fmla="*/ 42 h 536"/>
                  <a:gd name="T10" fmla="*/ 222 w 222"/>
                  <a:gd name="T11" fmla="*/ 306 h 536"/>
                  <a:gd name="T12" fmla="*/ 188 w 222"/>
                  <a:gd name="T13" fmla="*/ 306 h 536"/>
                  <a:gd name="T14" fmla="*/ 188 w 222"/>
                  <a:gd name="T15" fmla="*/ 161 h 536"/>
                  <a:gd name="T16" fmla="*/ 170 w 222"/>
                  <a:gd name="T17" fmla="*/ 161 h 536"/>
                  <a:gd name="T18" fmla="*/ 170 w 222"/>
                  <a:gd name="T19" fmla="*/ 536 h 536"/>
                  <a:gd name="T20" fmla="*/ 119 w 222"/>
                  <a:gd name="T21" fmla="*/ 536 h 536"/>
                  <a:gd name="T22" fmla="*/ 119 w 222"/>
                  <a:gd name="T23" fmla="*/ 297 h 536"/>
                  <a:gd name="T24" fmla="*/ 102 w 222"/>
                  <a:gd name="T25" fmla="*/ 297 h 536"/>
                  <a:gd name="T26" fmla="*/ 102 w 222"/>
                  <a:gd name="T27" fmla="*/ 536 h 536"/>
                  <a:gd name="T28" fmla="*/ 52 w 222"/>
                  <a:gd name="T29" fmla="*/ 536 h 536"/>
                  <a:gd name="T30" fmla="*/ 52 w 222"/>
                  <a:gd name="T31" fmla="*/ 161 h 536"/>
                  <a:gd name="T32" fmla="*/ 35 w 222"/>
                  <a:gd name="T33" fmla="*/ 161 h 536"/>
                  <a:gd name="T34" fmla="*/ 35 w 222"/>
                  <a:gd name="T35" fmla="*/ 306 h 536"/>
                  <a:gd name="T36" fmla="*/ 0 w 222"/>
                  <a:gd name="T37" fmla="*/ 306 h 536"/>
                  <a:gd name="T38" fmla="*/ 0 w 222"/>
                  <a:gd name="T39" fmla="*/ 152 h 536"/>
                  <a:gd name="T40" fmla="*/ 52 w 222"/>
                  <a:gd name="T41" fmla="*/ 102 h 536"/>
                  <a:gd name="T42" fmla="*/ 170 w 222"/>
                  <a:gd name="T43" fmla="*/ 102 h 536"/>
                  <a:gd name="T44" fmla="*/ 222 w 222"/>
                  <a:gd name="T45" fmla="*/ 153 h 536"/>
                  <a:gd name="T46" fmla="*/ 222 w 222"/>
                  <a:gd name="T47" fmla="*/ 306 h 536"/>
                  <a:gd name="T48" fmla="*/ 205 w 222"/>
                  <a:gd name="T49" fmla="*/ 136 h 536"/>
                  <a:gd name="T50" fmla="*/ 205 w 222"/>
                  <a:gd name="T51" fmla="*/ 136 h 536"/>
                  <a:gd name="T52" fmla="*/ 205 w 222"/>
                  <a:gd name="T53" fmla="*/ 136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536">
                    <a:moveTo>
                      <a:pt x="153" y="42"/>
                    </a:moveTo>
                    <a:cubicBezTo>
                      <a:pt x="153" y="66"/>
                      <a:pt x="134" y="85"/>
                      <a:pt x="111" y="85"/>
                    </a:cubicBezTo>
                    <a:cubicBezTo>
                      <a:pt x="88" y="85"/>
                      <a:pt x="69" y="66"/>
                      <a:pt x="69" y="42"/>
                    </a:cubicBezTo>
                    <a:cubicBezTo>
                      <a:pt x="69" y="19"/>
                      <a:pt x="88" y="0"/>
                      <a:pt x="111" y="0"/>
                    </a:cubicBezTo>
                    <a:cubicBezTo>
                      <a:pt x="134" y="0"/>
                      <a:pt x="153" y="19"/>
                      <a:pt x="153" y="42"/>
                    </a:cubicBezTo>
                    <a:close/>
                    <a:moveTo>
                      <a:pt x="222" y="306"/>
                    </a:moveTo>
                    <a:cubicBezTo>
                      <a:pt x="188" y="306"/>
                      <a:pt x="188" y="306"/>
                      <a:pt x="188" y="306"/>
                    </a:cubicBezTo>
                    <a:cubicBezTo>
                      <a:pt x="188" y="161"/>
                      <a:pt x="188" y="161"/>
                      <a:pt x="188" y="161"/>
                    </a:cubicBezTo>
                    <a:cubicBezTo>
                      <a:pt x="170" y="161"/>
                      <a:pt x="170" y="161"/>
                      <a:pt x="170" y="161"/>
                    </a:cubicBezTo>
                    <a:cubicBezTo>
                      <a:pt x="170" y="536"/>
                      <a:pt x="170" y="536"/>
                      <a:pt x="170" y="536"/>
                    </a:cubicBezTo>
                    <a:cubicBezTo>
                      <a:pt x="119" y="536"/>
                      <a:pt x="119" y="536"/>
                      <a:pt x="119" y="536"/>
                    </a:cubicBezTo>
                    <a:cubicBezTo>
                      <a:pt x="119" y="297"/>
                      <a:pt x="119" y="297"/>
                      <a:pt x="119" y="297"/>
                    </a:cubicBezTo>
                    <a:cubicBezTo>
                      <a:pt x="102" y="297"/>
                      <a:pt x="102" y="297"/>
                      <a:pt x="102" y="297"/>
                    </a:cubicBezTo>
                    <a:cubicBezTo>
                      <a:pt x="102" y="536"/>
                      <a:pt x="102" y="536"/>
                      <a:pt x="102" y="536"/>
                    </a:cubicBezTo>
                    <a:cubicBezTo>
                      <a:pt x="52" y="536"/>
                      <a:pt x="52" y="536"/>
                      <a:pt x="52" y="536"/>
                    </a:cubicBezTo>
                    <a:cubicBezTo>
                      <a:pt x="52" y="161"/>
                      <a:pt x="52" y="161"/>
                      <a:pt x="52" y="161"/>
                    </a:cubicBezTo>
                    <a:cubicBezTo>
                      <a:pt x="35" y="161"/>
                      <a:pt x="35" y="161"/>
                      <a:pt x="35" y="161"/>
                    </a:cubicBezTo>
                    <a:cubicBezTo>
                      <a:pt x="35" y="306"/>
                      <a:pt x="35" y="306"/>
                      <a:pt x="35" y="306"/>
                    </a:cubicBezTo>
                    <a:cubicBezTo>
                      <a:pt x="0" y="306"/>
                      <a:pt x="0" y="306"/>
                      <a:pt x="0" y="306"/>
                    </a:cubicBezTo>
                    <a:cubicBezTo>
                      <a:pt x="0" y="306"/>
                      <a:pt x="0" y="153"/>
                      <a:pt x="0" y="152"/>
                    </a:cubicBezTo>
                    <a:cubicBezTo>
                      <a:pt x="0" y="124"/>
                      <a:pt x="24" y="102"/>
                      <a:pt x="52" y="102"/>
                    </a:cubicBezTo>
                    <a:cubicBezTo>
                      <a:pt x="170" y="102"/>
                      <a:pt x="170" y="102"/>
                      <a:pt x="170" y="102"/>
                    </a:cubicBezTo>
                    <a:cubicBezTo>
                      <a:pt x="198" y="102"/>
                      <a:pt x="222" y="124"/>
                      <a:pt x="222" y="153"/>
                    </a:cubicBezTo>
                    <a:lnTo>
                      <a:pt x="222" y="306"/>
                    </a:lnTo>
                    <a:close/>
                    <a:moveTo>
                      <a:pt x="205" y="136"/>
                    </a:moveTo>
                    <a:cubicBezTo>
                      <a:pt x="205" y="136"/>
                      <a:pt x="205" y="136"/>
                      <a:pt x="205" y="136"/>
                    </a:cubicBezTo>
                    <a:cubicBezTo>
                      <a:pt x="205" y="136"/>
                      <a:pt x="205" y="136"/>
                      <a:pt x="205" y="136"/>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b-NO"/>
              </a:p>
            </p:txBody>
          </p:sp>
          <p:grpSp>
            <p:nvGrpSpPr>
              <p:cNvPr id="43" name="Group 42"/>
              <p:cNvGrpSpPr/>
              <p:nvPr/>
            </p:nvGrpSpPr>
            <p:grpSpPr>
              <a:xfrm>
                <a:off x="3990451" y="5548821"/>
                <a:ext cx="154536" cy="300157"/>
                <a:chOff x="2057400" y="1590675"/>
                <a:chExt cx="990600" cy="1924050"/>
              </a:xfrm>
              <a:grpFill/>
            </p:grpSpPr>
            <p:sp>
              <p:nvSpPr>
                <p:cNvPr id="44" name="Freeform 5"/>
                <p:cNvSpPr>
                  <a:spLocks/>
                </p:cNvSpPr>
                <p:nvPr/>
              </p:nvSpPr>
              <p:spPr bwMode="auto">
                <a:xfrm>
                  <a:off x="2312988" y="2166938"/>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45" name="Line 6"/>
                <p:cNvSpPr>
                  <a:spLocks noChangeShapeType="1"/>
                </p:cNvSpPr>
                <p:nvPr/>
              </p:nvSpPr>
              <p:spPr bwMode="auto">
                <a:xfrm>
                  <a:off x="2312988" y="2166938"/>
                  <a:ext cx="0" cy="0"/>
                </a:xfrm>
                <a:prstGeom prst="line">
                  <a:avLst/>
                </a:prstGeom>
                <a:grpFill/>
                <a:ln w="214313" cap="rnd">
                  <a:noFill/>
                  <a:prstDash val="solid"/>
                  <a:miter lim="800000"/>
                  <a:headEnd/>
                  <a:tailEnd/>
                </a:ln>
                <a:extLst>
                  <a:ext uri="{91240B29-F687-4F45-9708-019B960494DF}">
                    <a14:hiddenLine xmlns:a14="http://schemas.microsoft.com/office/drawing/2010/main" w="214313" cap="rnd">
                      <a:solidFill>
                        <a:prstClr val="black"/>
                      </a:solidFill>
                      <a:prstDash val="solid"/>
                      <a:miter lim="800000"/>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46" name="Freeform 7"/>
                <p:cNvSpPr>
                  <a:spLocks/>
                </p:cNvSpPr>
                <p:nvPr/>
              </p:nvSpPr>
              <p:spPr bwMode="auto">
                <a:xfrm>
                  <a:off x="2132013" y="2155825"/>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47" name="Oval 9"/>
                <p:cNvSpPr>
                  <a:spLocks noChangeArrowheads="1"/>
                </p:cNvSpPr>
                <p:nvPr/>
              </p:nvSpPr>
              <p:spPr bwMode="auto">
                <a:xfrm>
                  <a:off x="2392363" y="1590675"/>
                  <a:ext cx="315913" cy="323850"/>
                </a:xfrm>
                <a:prstGeom prst="ellipse">
                  <a:avLst/>
                </a:pr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48" name="Freeform 10"/>
                <p:cNvSpPr>
                  <a:spLocks/>
                </p:cNvSpPr>
                <p:nvPr/>
              </p:nvSpPr>
              <p:spPr bwMode="auto">
                <a:xfrm>
                  <a:off x="2057400" y="1978025"/>
                  <a:ext cx="990600" cy="1536700"/>
                </a:xfrm>
                <a:custGeom>
                  <a:avLst/>
                  <a:gdLst>
                    <a:gd name="T0" fmla="*/ 230 w 263"/>
                    <a:gd name="T1" fmla="*/ 195 h 408"/>
                    <a:gd name="T2" fmla="*/ 187 w 263"/>
                    <a:gd name="T3" fmla="*/ 50 h 408"/>
                    <a:gd name="T4" fmla="*/ 170 w 263"/>
                    <a:gd name="T5" fmla="*/ 50 h 408"/>
                    <a:gd name="T6" fmla="*/ 227 w 263"/>
                    <a:gd name="T7" fmla="*/ 247 h 408"/>
                    <a:gd name="T8" fmla="*/ 173 w 263"/>
                    <a:gd name="T9" fmla="*/ 247 h 408"/>
                    <a:gd name="T10" fmla="*/ 173 w 263"/>
                    <a:gd name="T11" fmla="*/ 408 h 408"/>
                    <a:gd name="T12" fmla="*/ 139 w 263"/>
                    <a:gd name="T13" fmla="*/ 408 h 408"/>
                    <a:gd name="T14" fmla="*/ 139 w 263"/>
                    <a:gd name="T15" fmla="*/ 247 h 408"/>
                    <a:gd name="T16" fmla="*/ 123 w 263"/>
                    <a:gd name="T17" fmla="*/ 247 h 408"/>
                    <a:gd name="T18" fmla="*/ 123 w 263"/>
                    <a:gd name="T19" fmla="*/ 408 h 408"/>
                    <a:gd name="T20" fmla="*/ 89 w 263"/>
                    <a:gd name="T21" fmla="*/ 408 h 408"/>
                    <a:gd name="T22" fmla="*/ 89 w 263"/>
                    <a:gd name="T23" fmla="*/ 247 h 408"/>
                    <a:gd name="T24" fmla="*/ 34 w 263"/>
                    <a:gd name="T25" fmla="*/ 247 h 408"/>
                    <a:gd name="T26" fmla="*/ 93 w 263"/>
                    <a:gd name="T27" fmla="*/ 50 h 408"/>
                    <a:gd name="T28" fmla="*/ 77 w 263"/>
                    <a:gd name="T29" fmla="*/ 50 h 408"/>
                    <a:gd name="T30" fmla="*/ 34 w 263"/>
                    <a:gd name="T31" fmla="*/ 195 h 408"/>
                    <a:gd name="T32" fmla="*/ 0 w 263"/>
                    <a:gd name="T33" fmla="*/ 195 h 408"/>
                    <a:gd name="T34" fmla="*/ 48 w 263"/>
                    <a:gd name="T35" fmla="*/ 33 h 408"/>
                    <a:gd name="T36" fmla="*/ 92 w 263"/>
                    <a:gd name="T37" fmla="*/ 0 h 408"/>
                    <a:gd name="T38" fmla="*/ 170 w 263"/>
                    <a:gd name="T39" fmla="*/ 0 h 408"/>
                    <a:gd name="T40" fmla="*/ 216 w 263"/>
                    <a:gd name="T41" fmla="*/ 34 h 408"/>
                    <a:gd name="T42" fmla="*/ 263 w 263"/>
                    <a:gd name="T43" fmla="*/ 195 h 408"/>
                    <a:gd name="T44" fmla="*/ 230 w 263"/>
                    <a:gd name="T45" fmla="*/ 195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3" h="408">
                      <a:moveTo>
                        <a:pt x="230" y="195"/>
                      </a:moveTo>
                      <a:cubicBezTo>
                        <a:pt x="187" y="50"/>
                        <a:pt x="187" y="50"/>
                        <a:pt x="187" y="50"/>
                      </a:cubicBezTo>
                      <a:cubicBezTo>
                        <a:pt x="170" y="50"/>
                        <a:pt x="170" y="50"/>
                        <a:pt x="170" y="50"/>
                      </a:cubicBezTo>
                      <a:cubicBezTo>
                        <a:pt x="227" y="247"/>
                        <a:pt x="227" y="247"/>
                        <a:pt x="227" y="247"/>
                      </a:cubicBezTo>
                      <a:cubicBezTo>
                        <a:pt x="173" y="247"/>
                        <a:pt x="173" y="247"/>
                        <a:pt x="173" y="247"/>
                      </a:cubicBezTo>
                      <a:cubicBezTo>
                        <a:pt x="173" y="408"/>
                        <a:pt x="173" y="408"/>
                        <a:pt x="173" y="408"/>
                      </a:cubicBezTo>
                      <a:cubicBezTo>
                        <a:pt x="139" y="408"/>
                        <a:pt x="139" y="408"/>
                        <a:pt x="139" y="408"/>
                      </a:cubicBezTo>
                      <a:cubicBezTo>
                        <a:pt x="139" y="247"/>
                        <a:pt x="139" y="247"/>
                        <a:pt x="139" y="247"/>
                      </a:cubicBezTo>
                      <a:cubicBezTo>
                        <a:pt x="123" y="247"/>
                        <a:pt x="123" y="247"/>
                        <a:pt x="123" y="247"/>
                      </a:cubicBezTo>
                      <a:cubicBezTo>
                        <a:pt x="123" y="408"/>
                        <a:pt x="123" y="408"/>
                        <a:pt x="123" y="408"/>
                      </a:cubicBezTo>
                      <a:cubicBezTo>
                        <a:pt x="89" y="408"/>
                        <a:pt x="89" y="408"/>
                        <a:pt x="89" y="408"/>
                      </a:cubicBezTo>
                      <a:cubicBezTo>
                        <a:pt x="89" y="247"/>
                        <a:pt x="89" y="247"/>
                        <a:pt x="89" y="247"/>
                      </a:cubicBezTo>
                      <a:cubicBezTo>
                        <a:pt x="34" y="247"/>
                        <a:pt x="34" y="247"/>
                        <a:pt x="34" y="247"/>
                      </a:cubicBezTo>
                      <a:cubicBezTo>
                        <a:pt x="93" y="50"/>
                        <a:pt x="93" y="50"/>
                        <a:pt x="93" y="50"/>
                      </a:cubicBezTo>
                      <a:cubicBezTo>
                        <a:pt x="77" y="50"/>
                        <a:pt x="77" y="50"/>
                        <a:pt x="77" y="50"/>
                      </a:cubicBezTo>
                      <a:cubicBezTo>
                        <a:pt x="34" y="195"/>
                        <a:pt x="34" y="195"/>
                        <a:pt x="34" y="195"/>
                      </a:cubicBezTo>
                      <a:cubicBezTo>
                        <a:pt x="0" y="195"/>
                        <a:pt x="0" y="195"/>
                        <a:pt x="0" y="195"/>
                      </a:cubicBezTo>
                      <a:cubicBezTo>
                        <a:pt x="48" y="33"/>
                        <a:pt x="48" y="33"/>
                        <a:pt x="48" y="33"/>
                      </a:cubicBezTo>
                      <a:cubicBezTo>
                        <a:pt x="48" y="33"/>
                        <a:pt x="58" y="0"/>
                        <a:pt x="92" y="0"/>
                      </a:cubicBezTo>
                      <a:cubicBezTo>
                        <a:pt x="170" y="0"/>
                        <a:pt x="170" y="0"/>
                        <a:pt x="170" y="0"/>
                      </a:cubicBezTo>
                      <a:cubicBezTo>
                        <a:pt x="205" y="0"/>
                        <a:pt x="214" y="30"/>
                        <a:pt x="216" y="34"/>
                      </a:cubicBezTo>
                      <a:cubicBezTo>
                        <a:pt x="217" y="38"/>
                        <a:pt x="263" y="195"/>
                        <a:pt x="263" y="195"/>
                      </a:cubicBezTo>
                      <a:lnTo>
                        <a:pt x="230" y="195"/>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grpSp>
        <p:grpSp>
          <p:nvGrpSpPr>
            <p:cNvPr id="10" name="Group 9"/>
            <p:cNvGrpSpPr/>
            <p:nvPr/>
          </p:nvGrpSpPr>
          <p:grpSpPr>
            <a:xfrm>
              <a:off x="3787440" y="3260808"/>
              <a:ext cx="1569120" cy="308217"/>
              <a:chOff x="3588139" y="5335428"/>
              <a:chExt cx="1569120" cy="308217"/>
            </a:xfrm>
          </p:grpSpPr>
          <p:sp>
            <p:nvSpPr>
              <p:cNvPr id="11" name="Freeform 47"/>
              <p:cNvSpPr>
                <a:spLocks noEditPoints="1"/>
              </p:cNvSpPr>
              <p:nvPr/>
            </p:nvSpPr>
            <p:spPr bwMode="auto">
              <a:xfrm>
                <a:off x="4614328" y="5335428"/>
                <a:ext cx="136792" cy="300157"/>
              </a:xfrm>
              <a:custGeom>
                <a:avLst/>
                <a:gdLst>
                  <a:gd name="T0" fmla="*/ 153 w 222"/>
                  <a:gd name="T1" fmla="*/ 42 h 536"/>
                  <a:gd name="T2" fmla="*/ 111 w 222"/>
                  <a:gd name="T3" fmla="*/ 85 h 536"/>
                  <a:gd name="T4" fmla="*/ 69 w 222"/>
                  <a:gd name="T5" fmla="*/ 42 h 536"/>
                  <a:gd name="T6" fmla="*/ 111 w 222"/>
                  <a:gd name="T7" fmla="*/ 0 h 536"/>
                  <a:gd name="T8" fmla="*/ 153 w 222"/>
                  <a:gd name="T9" fmla="*/ 42 h 536"/>
                  <a:gd name="T10" fmla="*/ 222 w 222"/>
                  <a:gd name="T11" fmla="*/ 306 h 536"/>
                  <a:gd name="T12" fmla="*/ 188 w 222"/>
                  <a:gd name="T13" fmla="*/ 306 h 536"/>
                  <a:gd name="T14" fmla="*/ 188 w 222"/>
                  <a:gd name="T15" fmla="*/ 161 h 536"/>
                  <a:gd name="T16" fmla="*/ 170 w 222"/>
                  <a:gd name="T17" fmla="*/ 161 h 536"/>
                  <a:gd name="T18" fmla="*/ 170 w 222"/>
                  <a:gd name="T19" fmla="*/ 536 h 536"/>
                  <a:gd name="T20" fmla="*/ 119 w 222"/>
                  <a:gd name="T21" fmla="*/ 536 h 536"/>
                  <a:gd name="T22" fmla="*/ 119 w 222"/>
                  <a:gd name="T23" fmla="*/ 297 h 536"/>
                  <a:gd name="T24" fmla="*/ 102 w 222"/>
                  <a:gd name="T25" fmla="*/ 297 h 536"/>
                  <a:gd name="T26" fmla="*/ 102 w 222"/>
                  <a:gd name="T27" fmla="*/ 536 h 536"/>
                  <a:gd name="T28" fmla="*/ 52 w 222"/>
                  <a:gd name="T29" fmla="*/ 536 h 536"/>
                  <a:gd name="T30" fmla="*/ 52 w 222"/>
                  <a:gd name="T31" fmla="*/ 161 h 536"/>
                  <a:gd name="T32" fmla="*/ 35 w 222"/>
                  <a:gd name="T33" fmla="*/ 161 h 536"/>
                  <a:gd name="T34" fmla="*/ 35 w 222"/>
                  <a:gd name="T35" fmla="*/ 306 h 536"/>
                  <a:gd name="T36" fmla="*/ 0 w 222"/>
                  <a:gd name="T37" fmla="*/ 306 h 536"/>
                  <a:gd name="T38" fmla="*/ 0 w 222"/>
                  <a:gd name="T39" fmla="*/ 152 h 536"/>
                  <a:gd name="T40" fmla="*/ 52 w 222"/>
                  <a:gd name="T41" fmla="*/ 102 h 536"/>
                  <a:gd name="T42" fmla="*/ 170 w 222"/>
                  <a:gd name="T43" fmla="*/ 102 h 536"/>
                  <a:gd name="T44" fmla="*/ 222 w 222"/>
                  <a:gd name="T45" fmla="*/ 153 h 536"/>
                  <a:gd name="T46" fmla="*/ 222 w 222"/>
                  <a:gd name="T47" fmla="*/ 306 h 536"/>
                  <a:gd name="T48" fmla="*/ 205 w 222"/>
                  <a:gd name="T49" fmla="*/ 136 h 536"/>
                  <a:gd name="T50" fmla="*/ 205 w 222"/>
                  <a:gd name="T51" fmla="*/ 136 h 536"/>
                  <a:gd name="T52" fmla="*/ 205 w 222"/>
                  <a:gd name="T53" fmla="*/ 136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536">
                    <a:moveTo>
                      <a:pt x="153" y="42"/>
                    </a:moveTo>
                    <a:cubicBezTo>
                      <a:pt x="153" y="66"/>
                      <a:pt x="134" y="85"/>
                      <a:pt x="111" y="85"/>
                    </a:cubicBezTo>
                    <a:cubicBezTo>
                      <a:pt x="88" y="85"/>
                      <a:pt x="69" y="66"/>
                      <a:pt x="69" y="42"/>
                    </a:cubicBezTo>
                    <a:cubicBezTo>
                      <a:pt x="69" y="19"/>
                      <a:pt x="88" y="0"/>
                      <a:pt x="111" y="0"/>
                    </a:cubicBezTo>
                    <a:cubicBezTo>
                      <a:pt x="134" y="0"/>
                      <a:pt x="153" y="19"/>
                      <a:pt x="153" y="42"/>
                    </a:cubicBezTo>
                    <a:close/>
                    <a:moveTo>
                      <a:pt x="222" y="306"/>
                    </a:moveTo>
                    <a:cubicBezTo>
                      <a:pt x="188" y="306"/>
                      <a:pt x="188" y="306"/>
                      <a:pt x="188" y="306"/>
                    </a:cubicBezTo>
                    <a:cubicBezTo>
                      <a:pt x="188" y="161"/>
                      <a:pt x="188" y="161"/>
                      <a:pt x="188" y="161"/>
                    </a:cubicBezTo>
                    <a:cubicBezTo>
                      <a:pt x="170" y="161"/>
                      <a:pt x="170" y="161"/>
                      <a:pt x="170" y="161"/>
                    </a:cubicBezTo>
                    <a:cubicBezTo>
                      <a:pt x="170" y="536"/>
                      <a:pt x="170" y="536"/>
                      <a:pt x="170" y="536"/>
                    </a:cubicBezTo>
                    <a:cubicBezTo>
                      <a:pt x="119" y="536"/>
                      <a:pt x="119" y="536"/>
                      <a:pt x="119" y="536"/>
                    </a:cubicBezTo>
                    <a:cubicBezTo>
                      <a:pt x="119" y="297"/>
                      <a:pt x="119" y="297"/>
                      <a:pt x="119" y="297"/>
                    </a:cubicBezTo>
                    <a:cubicBezTo>
                      <a:pt x="102" y="297"/>
                      <a:pt x="102" y="297"/>
                      <a:pt x="102" y="297"/>
                    </a:cubicBezTo>
                    <a:cubicBezTo>
                      <a:pt x="102" y="536"/>
                      <a:pt x="102" y="536"/>
                      <a:pt x="102" y="536"/>
                    </a:cubicBezTo>
                    <a:cubicBezTo>
                      <a:pt x="52" y="536"/>
                      <a:pt x="52" y="536"/>
                      <a:pt x="52" y="536"/>
                    </a:cubicBezTo>
                    <a:cubicBezTo>
                      <a:pt x="52" y="161"/>
                      <a:pt x="52" y="161"/>
                      <a:pt x="52" y="161"/>
                    </a:cubicBezTo>
                    <a:cubicBezTo>
                      <a:pt x="35" y="161"/>
                      <a:pt x="35" y="161"/>
                      <a:pt x="35" y="161"/>
                    </a:cubicBezTo>
                    <a:cubicBezTo>
                      <a:pt x="35" y="306"/>
                      <a:pt x="35" y="306"/>
                      <a:pt x="35" y="306"/>
                    </a:cubicBezTo>
                    <a:cubicBezTo>
                      <a:pt x="0" y="306"/>
                      <a:pt x="0" y="306"/>
                      <a:pt x="0" y="306"/>
                    </a:cubicBezTo>
                    <a:cubicBezTo>
                      <a:pt x="0" y="306"/>
                      <a:pt x="0" y="153"/>
                      <a:pt x="0" y="152"/>
                    </a:cubicBezTo>
                    <a:cubicBezTo>
                      <a:pt x="0" y="124"/>
                      <a:pt x="24" y="102"/>
                      <a:pt x="52" y="102"/>
                    </a:cubicBezTo>
                    <a:cubicBezTo>
                      <a:pt x="170" y="102"/>
                      <a:pt x="170" y="102"/>
                      <a:pt x="170" y="102"/>
                    </a:cubicBezTo>
                    <a:cubicBezTo>
                      <a:pt x="198" y="102"/>
                      <a:pt x="222" y="124"/>
                      <a:pt x="222" y="153"/>
                    </a:cubicBezTo>
                    <a:lnTo>
                      <a:pt x="222" y="306"/>
                    </a:lnTo>
                    <a:close/>
                    <a:moveTo>
                      <a:pt x="205" y="136"/>
                    </a:moveTo>
                    <a:cubicBezTo>
                      <a:pt x="205" y="136"/>
                      <a:pt x="205" y="136"/>
                      <a:pt x="205" y="136"/>
                    </a:cubicBezTo>
                    <a:cubicBezTo>
                      <a:pt x="205" y="136"/>
                      <a:pt x="205" y="136"/>
                      <a:pt x="205" y="136"/>
                    </a:cubicBezTo>
                    <a:close/>
                  </a:path>
                </a:pathLst>
              </a:custGeom>
              <a:solidFill>
                <a:schemeClr val="accent6">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nb-NO"/>
              </a:p>
            </p:txBody>
          </p:sp>
          <p:grpSp>
            <p:nvGrpSpPr>
              <p:cNvPr id="12" name="Group 11"/>
              <p:cNvGrpSpPr/>
              <p:nvPr/>
            </p:nvGrpSpPr>
            <p:grpSpPr>
              <a:xfrm>
                <a:off x="4404776" y="5339815"/>
                <a:ext cx="154536" cy="300157"/>
                <a:chOff x="2057400" y="1590675"/>
                <a:chExt cx="990600" cy="1924050"/>
              </a:xfrm>
            </p:grpSpPr>
            <p:sp>
              <p:nvSpPr>
                <p:cNvPr id="34" name="Freeform 5"/>
                <p:cNvSpPr>
                  <a:spLocks/>
                </p:cNvSpPr>
                <p:nvPr/>
              </p:nvSpPr>
              <p:spPr bwMode="auto">
                <a:xfrm>
                  <a:off x="2312988" y="2166938"/>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FFFFFF"/>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35" name="Line 6"/>
                <p:cNvSpPr>
                  <a:spLocks noChangeShapeType="1"/>
                </p:cNvSpPr>
                <p:nvPr/>
              </p:nvSpPr>
              <p:spPr bwMode="auto">
                <a:xfrm>
                  <a:off x="2312988" y="2166938"/>
                  <a:ext cx="0" cy="0"/>
                </a:xfrm>
                <a:prstGeom prst="line">
                  <a:avLst/>
                </a:prstGeom>
                <a:noFill/>
                <a:ln w="214313" cap="rnd">
                  <a:noFill/>
                  <a:prstDash val="solid"/>
                  <a:miter lim="800000"/>
                  <a:headEnd/>
                  <a:tailEnd/>
                </a:ln>
                <a:extLst>
                  <a:ext uri="{909E8E84-426E-40DD-AFC4-6F175D3DCCD1}">
                    <a14:hiddenFill xmlns:a14="http://schemas.microsoft.com/office/drawing/2010/main">
                      <a:noFill/>
                    </a14:hiddenFill>
                  </a:ext>
                  <a:ext uri="{91240B29-F687-4F45-9708-019B960494DF}">
                    <a14:hiddenLine xmlns:a14="http://schemas.microsoft.com/office/drawing/2010/main" w="214313" cap="rnd">
                      <a:solidFill>
                        <a:prstClr val="black"/>
                      </a:solidFill>
                      <a:prstDash val="solid"/>
                      <a:miter lim="800000"/>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36" name="Freeform 7"/>
                <p:cNvSpPr>
                  <a:spLocks/>
                </p:cNvSpPr>
                <p:nvPr/>
              </p:nvSpPr>
              <p:spPr bwMode="auto">
                <a:xfrm>
                  <a:off x="2132013" y="2155825"/>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FFFFFF"/>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37" name="Oval 9"/>
                <p:cNvSpPr>
                  <a:spLocks noChangeArrowheads="1"/>
                </p:cNvSpPr>
                <p:nvPr/>
              </p:nvSpPr>
              <p:spPr bwMode="auto">
                <a:xfrm>
                  <a:off x="2392363" y="1590675"/>
                  <a:ext cx="315913" cy="323850"/>
                </a:xfrm>
                <a:prstGeom prst="ellipse">
                  <a:avLst/>
                </a:prstGeom>
                <a:solidFill>
                  <a:schemeClr val="accent6">
                    <a:lumMod val="75000"/>
                  </a:schemeClr>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38" name="Freeform 10"/>
                <p:cNvSpPr>
                  <a:spLocks/>
                </p:cNvSpPr>
                <p:nvPr/>
              </p:nvSpPr>
              <p:spPr bwMode="auto">
                <a:xfrm>
                  <a:off x="2057400" y="1978025"/>
                  <a:ext cx="990600" cy="1536700"/>
                </a:xfrm>
                <a:custGeom>
                  <a:avLst/>
                  <a:gdLst>
                    <a:gd name="T0" fmla="*/ 230 w 263"/>
                    <a:gd name="T1" fmla="*/ 195 h 408"/>
                    <a:gd name="T2" fmla="*/ 187 w 263"/>
                    <a:gd name="T3" fmla="*/ 50 h 408"/>
                    <a:gd name="T4" fmla="*/ 170 w 263"/>
                    <a:gd name="T5" fmla="*/ 50 h 408"/>
                    <a:gd name="T6" fmla="*/ 227 w 263"/>
                    <a:gd name="T7" fmla="*/ 247 h 408"/>
                    <a:gd name="T8" fmla="*/ 173 w 263"/>
                    <a:gd name="T9" fmla="*/ 247 h 408"/>
                    <a:gd name="T10" fmla="*/ 173 w 263"/>
                    <a:gd name="T11" fmla="*/ 408 h 408"/>
                    <a:gd name="T12" fmla="*/ 139 w 263"/>
                    <a:gd name="T13" fmla="*/ 408 h 408"/>
                    <a:gd name="T14" fmla="*/ 139 w 263"/>
                    <a:gd name="T15" fmla="*/ 247 h 408"/>
                    <a:gd name="T16" fmla="*/ 123 w 263"/>
                    <a:gd name="T17" fmla="*/ 247 h 408"/>
                    <a:gd name="T18" fmla="*/ 123 w 263"/>
                    <a:gd name="T19" fmla="*/ 408 h 408"/>
                    <a:gd name="T20" fmla="*/ 89 w 263"/>
                    <a:gd name="T21" fmla="*/ 408 h 408"/>
                    <a:gd name="T22" fmla="*/ 89 w 263"/>
                    <a:gd name="T23" fmla="*/ 247 h 408"/>
                    <a:gd name="T24" fmla="*/ 34 w 263"/>
                    <a:gd name="T25" fmla="*/ 247 h 408"/>
                    <a:gd name="T26" fmla="*/ 93 w 263"/>
                    <a:gd name="T27" fmla="*/ 50 h 408"/>
                    <a:gd name="T28" fmla="*/ 77 w 263"/>
                    <a:gd name="T29" fmla="*/ 50 h 408"/>
                    <a:gd name="T30" fmla="*/ 34 w 263"/>
                    <a:gd name="T31" fmla="*/ 195 h 408"/>
                    <a:gd name="T32" fmla="*/ 0 w 263"/>
                    <a:gd name="T33" fmla="*/ 195 h 408"/>
                    <a:gd name="T34" fmla="*/ 48 w 263"/>
                    <a:gd name="T35" fmla="*/ 33 h 408"/>
                    <a:gd name="T36" fmla="*/ 92 w 263"/>
                    <a:gd name="T37" fmla="*/ 0 h 408"/>
                    <a:gd name="T38" fmla="*/ 170 w 263"/>
                    <a:gd name="T39" fmla="*/ 0 h 408"/>
                    <a:gd name="T40" fmla="*/ 216 w 263"/>
                    <a:gd name="T41" fmla="*/ 34 h 408"/>
                    <a:gd name="T42" fmla="*/ 263 w 263"/>
                    <a:gd name="T43" fmla="*/ 195 h 408"/>
                    <a:gd name="T44" fmla="*/ 230 w 263"/>
                    <a:gd name="T45" fmla="*/ 195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3" h="408">
                      <a:moveTo>
                        <a:pt x="230" y="195"/>
                      </a:moveTo>
                      <a:cubicBezTo>
                        <a:pt x="187" y="50"/>
                        <a:pt x="187" y="50"/>
                        <a:pt x="187" y="50"/>
                      </a:cubicBezTo>
                      <a:cubicBezTo>
                        <a:pt x="170" y="50"/>
                        <a:pt x="170" y="50"/>
                        <a:pt x="170" y="50"/>
                      </a:cubicBezTo>
                      <a:cubicBezTo>
                        <a:pt x="227" y="247"/>
                        <a:pt x="227" y="247"/>
                        <a:pt x="227" y="247"/>
                      </a:cubicBezTo>
                      <a:cubicBezTo>
                        <a:pt x="173" y="247"/>
                        <a:pt x="173" y="247"/>
                        <a:pt x="173" y="247"/>
                      </a:cubicBezTo>
                      <a:cubicBezTo>
                        <a:pt x="173" y="408"/>
                        <a:pt x="173" y="408"/>
                        <a:pt x="173" y="408"/>
                      </a:cubicBezTo>
                      <a:cubicBezTo>
                        <a:pt x="139" y="408"/>
                        <a:pt x="139" y="408"/>
                        <a:pt x="139" y="408"/>
                      </a:cubicBezTo>
                      <a:cubicBezTo>
                        <a:pt x="139" y="247"/>
                        <a:pt x="139" y="247"/>
                        <a:pt x="139" y="247"/>
                      </a:cubicBezTo>
                      <a:cubicBezTo>
                        <a:pt x="123" y="247"/>
                        <a:pt x="123" y="247"/>
                        <a:pt x="123" y="247"/>
                      </a:cubicBezTo>
                      <a:cubicBezTo>
                        <a:pt x="123" y="408"/>
                        <a:pt x="123" y="408"/>
                        <a:pt x="123" y="408"/>
                      </a:cubicBezTo>
                      <a:cubicBezTo>
                        <a:pt x="89" y="408"/>
                        <a:pt x="89" y="408"/>
                        <a:pt x="89" y="408"/>
                      </a:cubicBezTo>
                      <a:cubicBezTo>
                        <a:pt x="89" y="247"/>
                        <a:pt x="89" y="247"/>
                        <a:pt x="89" y="247"/>
                      </a:cubicBezTo>
                      <a:cubicBezTo>
                        <a:pt x="34" y="247"/>
                        <a:pt x="34" y="247"/>
                        <a:pt x="34" y="247"/>
                      </a:cubicBezTo>
                      <a:cubicBezTo>
                        <a:pt x="93" y="50"/>
                        <a:pt x="93" y="50"/>
                        <a:pt x="93" y="50"/>
                      </a:cubicBezTo>
                      <a:cubicBezTo>
                        <a:pt x="77" y="50"/>
                        <a:pt x="77" y="50"/>
                        <a:pt x="77" y="50"/>
                      </a:cubicBezTo>
                      <a:cubicBezTo>
                        <a:pt x="34" y="195"/>
                        <a:pt x="34" y="195"/>
                        <a:pt x="34" y="195"/>
                      </a:cubicBezTo>
                      <a:cubicBezTo>
                        <a:pt x="0" y="195"/>
                        <a:pt x="0" y="195"/>
                        <a:pt x="0" y="195"/>
                      </a:cubicBezTo>
                      <a:cubicBezTo>
                        <a:pt x="48" y="33"/>
                        <a:pt x="48" y="33"/>
                        <a:pt x="48" y="33"/>
                      </a:cubicBezTo>
                      <a:cubicBezTo>
                        <a:pt x="48" y="33"/>
                        <a:pt x="58" y="0"/>
                        <a:pt x="92" y="0"/>
                      </a:cubicBezTo>
                      <a:cubicBezTo>
                        <a:pt x="170" y="0"/>
                        <a:pt x="170" y="0"/>
                        <a:pt x="170" y="0"/>
                      </a:cubicBezTo>
                      <a:cubicBezTo>
                        <a:pt x="205" y="0"/>
                        <a:pt x="214" y="30"/>
                        <a:pt x="216" y="34"/>
                      </a:cubicBezTo>
                      <a:cubicBezTo>
                        <a:pt x="217" y="38"/>
                        <a:pt x="263" y="195"/>
                        <a:pt x="263" y="195"/>
                      </a:cubicBezTo>
                      <a:lnTo>
                        <a:pt x="230" y="195"/>
                      </a:lnTo>
                      <a:close/>
                    </a:path>
                  </a:pathLst>
                </a:custGeom>
                <a:solidFill>
                  <a:schemeClr val="accent6">
                    <a:lumMod val="75000"/>
                  </a:schemeClr>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13" name="Freeform 47"/>
              <p:cNvSpPr>
                <a:spLocks noEditPoints="1"/>
              </p:cNvSpPr>
              <p:nvPr/>
            </p:nvSpPr>
            <p:spPr bwMode="auto">
              <a:xfrm>
                <a:off x="4208189" y="5335493"/>
                <a:ext cx="136792" cy="300157"/>
              </a:xfrm>
              <a:custGeom>
                <a:avLst/>
                <a:gdLst>
                  <a:gd name="T0" fmla="*/ 153 w 222"/>
                  <a:gd name="T1" fmla="*/ 42 h 536"/>
                  <a:gd name="T2" fmla="*/ 111 w 222"/>
                  <a:gd name="T3" fmla="*/ 85 h 536"/>
                  <a:gd name="T4" fmla="*/ 69 w 222"/>
                  <a:gd name="T5" fmla="*/ 42 h 536"/>
                  <a:gd name="T6" fmla="*/ 111 w 222"/>
                  <a:gd name="T7" fmla="*/ 0 h 536"/>
                  <a:gd name="T8" fmla="*/ 153 w 222"/>
                  <a:gd name="T9" fmla="*/ 42 h 536"/>
                  <a:gd name="T10" fmla="*/ 222 w 222"/>
                  <a:gd name="T11" fmla="*/ 306 h 536"/>
                  <a:gd name="T12" fmla="*/ 188 w 222"/>
                  <a:gd name="T13" fmla="*/ 306 h 536"/>
                  <a:gd name="T14" fmla="*/ 188 w 222"/>
                  <a:gd name="T15" fmla="*/ 161 h 536"/>
                  <a:gd name="T16" fmla="*/ 170 w 222"/>
                  <a:gd name="T17" fmla="*/ 161 h 536"/>
                  <a:gd name="T18" fmla="*/ 170 w 222"/>
                  <a:gd name="T19" fmla="*/ 536 h 536"/>
                  <a:gd name="T20" fmla="*/ 119 w 222"/>
                  <a:gd name="T21" fmla="*/ 536 h 536"/>
                  <a:gd name="T22" fmla="*/ 119 w 222"/>
                  <a:gd name="T23" fmla="*/ 297 h 536"/>
                  <a:gd name="T24" fmla="*/ 102 w 222"/>
                  <a:gd name="T25" fmla="*/ 297 h 536"/>
                  <a:gd name="T26" fmla="*/ 102 w 222"/>
                  <a:gd name="T27" fmla="*/ 536 h 536"/>
                  <a:gd name="T28" fmla="*/ 52 w 222"/>
                  <a:gd name="T29" fmla="*/ 536 h 536"/>
                  <a:gd name="T30" fmla="*/ 52 w 222"/>
                  <a:gd name="T31" fmla="*/ 161 h 536"/>
                  <a:gd name="T32" fmla="*/ 35 w 222"/>
                  <a:gd name="T33" fmla="*/ 161 h 536"/>
                  <a:gd name="T34" fmla="*/ 35 w 222"/>
                  <a:gd name="T35" fmla="*/ 306 h 536"/>
                  <a:gd name="T36" fmla="*/ 0 w 222"/>
                  <a:gd name="T37" fmla="*/ 306 h 536"/>
                  <a:gd name="T38" fmla="*/ 0 w 222"/>
                  <a:gd name="T39" fmla="*/ 152 h 536"/>
                  <a:gd name="T40" fmla="*/ 52 w 222"/>
                  <a:gd name="T41" fmla="*/ 102 h 536"/>
                  <a:gd name="T42" fmla="*/ 170 w 222"/>
                  <a:gd name="T43" fmla="*/ 102 h 536"/>
                  <a:gd name="T44" fmla="*/ 222 w 222"/>
                  <a:gd name="T45" fmla="*/ 153 h 536"/>
                  <a:gd name="T46" fmla="*/ 222 w 222"/>
                  <a:gd name="T47" fmla="*/ 306 h 536"/>
                  <a:gd name="T48" fmla="*/ 205 w 222"/>
                  <a:gd name="T49" fmla="*/ 136 h 536"/>
                  <a:gd name="T50" fmla="*/ 205 w 222"/>
                  <a:gd name="T51" fmla="*/ 136 h 536"/>
                  <a:gd name="T52" fmla="*/ 205 w 222"/>
                  <a:gd name="T53" fmla="*/ 136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536">
                    <a:moveTo>
                      <a:pt x="153" y="42"/>
                    </a:moveTo>
                    <a:cubicBezTo>
                      <a:pt x="153" y="66"/>
                      <a:pt x="134" y="85"/>
                      <a:pt x="111" y="85"/>
                    </a:cubicBezTo>
                    <a:cubicBezTo>
                      <a:pt x="88" y="85"/>
                      <a:pt x="69" y="66"/>
                      <a:pt x="69" y="42"/>
                    </a:cubicBezTo>
                    <a:cubicBezTo>
                      <a:pt x="69" y="19"/>
                      <a:pt x="88" y="0"/>
                      <a:pt x="111" y="0"/>
                    </a:cubicBezTo>
                    <a:cubicBezTo>
                      <a:pt x="134" y="0"/>
                      <a:pt x="153" y="19"/>
                      <a:pt x="153" y="42"/>
                    </a:cubicBezTo>
                    <a:close/>
                    <a:moveTo>
                      <a:pt x="222" y="306"/>
                    </a:moveTo>
                    <a:cubicBezTo>
                      <a:pt x="188" y="306"/>
                      <a:pt x="188" y="306"/>
                      <a:pt x="188" y="306"/>
                    </a:cubicBezTo>
                    <a:cubicBezTo>
                      <a:pt x="188" y="161"/>
                      <a:pt x="188" y="161"/>
                      <a:pt x="188" y="161"/>
                    </a:cubicBezTo>
                    <a:cubicBezTo>
                      <a:pt x="170" y="161"/>
                      <a:pt x="170" y="161"/>
                      <a:pt x="170" y="161"/>
                    </a:cubicBezTo>
                    <a:cubicBezTo>
                      <a:pt x="170" y="536"/>
                      <a:pt x="170" y="536"/>
                      <a:pt x="170" y="536"/>
                    </a:cubicBezTo>
                    <a:cubicBezTo>
                      <a:pt x="119" y="536"/>
                      <a:pt x="119" y="536"/>
                      <a:pt x="119" y="536"/>
                    </a:cubicBezTo>
                    <a:cubicBezTo>
                      <a:pt x="119" y="297"/>
                      <a:pt x="119" y="297"/>
                      <a:pt x="119" y="297"/>
                    </a:cubicBezTo>
                    <a:cubicBezTo>
                      <a:pt x="102" y="297"/>
                      <a:pt x="102" y="297"/>
                      <a:pt x="102" y="297"/>
                    </a:cubicBezTo>
                    <a:cubicBezTo>
                      <a:pt x="102" y="536"/>
                      <a:pt x="102" y="536"/>
                      <a:pt x="102" y="536"/>
                    </a:cubicBezTo>
                    <a:cubicBezTo>
                      <a:pt x="52" y="536"/>
                      <a:pt x="52" y="536"/>
                      <a:pt x="52" y="536"/>
                    </a:cubicBezTo>
                    <a:cubicBezTo>
                      <a:pt x="52" y="161"/>
                      <a:pt x="52" y="161"/>
                      <a:pt x="52" y="161"/>
                    </a:cubicBezTo>
                    <a:cubicBezTo>
                      <a:pt x="35" y="161"/>
                      <a:pt x="35" y="161"/>
                      <a:pt x="35" y="161"/>
                    </a:cubicBezTo>
                    <a:cubicBezTo>
                      <a:pt x="35" y="306"/>
                      <a:pt x="35" y="306"/>
                      <a:pt x="35" y="306"/>
                    </a:cubicBezTo>
                    <a:cubicBezTo>
                      <a:pt x="0" y="306"/>
                      <a:pt x="0" y="306"/>
                      <a:pt x="0" y="306"/>
                    </a:cubicBezTo>
                    <a:cubicBezTo>
                      <a:pt x="0" y="306"/>
                      <a:pt x="0" y="153"/>
                      <a:pt x="0" y="152"/>
                    </a:cubicBezTo>
                    <a:cubicBezTo>
                      <a:pt x="0" y="124"/>
                      <a:pt x="24" y="102"/>
                      <a:pt x="52" y="102"/>
                    </a:cubicBezTo>
                    <a:cubicBezTo>
                      <a:pt x="170" y="102"/>
                      <a:pt x="170" y="102"/>
                      <a:pt x="170" y="102"/>
                    </a:cubicBezTo>
                    <a:cubicBezTo>
                      <a:pt x="198" y="102"/>
                      <a:pt x="222" y="124"/>
                      <a:pt x="222" y="153"/>
                    </a:cubicBezTo>
                    <a:lnTo>
                      <a:pt x="222" y="306"/>
                    </a:lnTo>
                    <a:close/>
                    <a:moveTo>
                      <a:pt x="205" y="136"/>
                    </a:moveTo>
                    <a:cubicBezTo>
                      <a:pt x="205" y="136"/>
                      <a:pt x="205" y="136"/>
                      <a:pt x="205" y="136"/>
                    </a:cubicBezTo>
                    <a:cubicBezTo>
                      <a:pt x="205" y="136"/>
                      <a:pt x="205" y="136"/>
                      <a:pt x="205" y="136"/>
                    </a:cubicBezTo>
                    <a:close/>
                  </a:path>
                </a:pathLst>
              </a:custGeom>
              <a:solidFill>
                <a:schemeClr val="accent6">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nb-NO"/>
              </a:p>
            </p:txBody>
          </p:sp>
          <p:grpSp>
            <p:nvGrpSpPr>
              <p:cNvPr id="14" name="Group 13"/>
              <p:cNvGrpSpPr/>
              <p:nvPr/>
            </p:nvGrpSpPr>
            <p:grpSpPr>
              <a:xfrm>
                <a:off x="3999646" y="5339949"/>
                <a:ext cx="154536" cy="300157"/>
                <a:chOff x="2057400" y="1590675"/>
                <a:chExt cx="990600" cy="1924050"/>
              </a:xfrm>
            </p:grpSpPr>
            <p:sp>
              <p:nvSpPr>
                <p:cNvPr id="29" name="Freeform 5"/>
                <p:cNvSpPr>
                  <a:spLocks/>
                </p:cNvSpPr>
                <p:nvPr/>
              </p:nvSpPr>
              <p:spPr bwMode="auto">
                <a:xfrm>
                  <a:off x="2312988" y="2166938"/>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FFFFFF"/>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30" name="Line 6"/>
                <p:cNvSpPr>
                  <a:spLocks noChangeShapeType="1"/>
                </p:cNvSpPr>
                <p:nvPr/>
              </p:nvSpPr>
              <p:spPr bwMode="auto">
                <a:xfrm>
                  <a:off x="2312988" y="2166938"/>
                  <a:ext cx="0" cy="0"/>
                </a:xfrm>
                <a:prstGeom prst="line">
                  <a:avLst/>
                </a:prstGeom>
                <a:noFill/>
                <a:ln w="214313" cap="rnd">
                  <a:noFill/>
                  <a:prstDash val="solid"/>
                  <a:miter lim="800000"/>
                  <a:headEnd/>
                  <a:tailEnd/>
                </a:ln>
                <a:extLst>
                  <a:ext uri="{909E8E84-426E-40DD-AFC4-6F175D3DCCD1}">
                    <a14:hiddenFill xmlns:a14="http://schemas.microsoft.com/office/drawing/2010/main">
                      <a:noFill/>
                    </a14:hiddenFill>
                  </a:ext>
                  <a:ext uri="{91240B29-F687-4F45-9708-019B960494DF}">
                    <a14:hiddenLine xmlns:a14="http://schemas.microsoft.com/office/drawing/2010/main" w="214313" cap="rnd">
                      <a:solidFill>
                        <a:prstClr val="black"/>
                      </a:solidFill>
                      <a:prstDash val="solid"/>
                      <a:miter lim="800000"/>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31" name="Freeform 7"/>
                <p:cNvSpPr>
                  <a:spLocks/>
                </p:cNvSpPr>
                <p:nvPr/>
              </p:nvSpPr>
              <p:spPr bwMode="auto">
                <a:xfrm>
                  <a:off x="2132013" y="2155825"/>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FFFFFF"/>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32" name="Oval 9"/>
                <p:cNvSpPr>
                  <a:spLocks noChangeArrowheads="1"/>
                </p:cNvSpPr>
                <p:nvPr/>
              </p:nvSpPr>
              <p:spPr bwMode="auto">
                <a:xfrm>
                  <a:off x="2392363" y="1590675"/>
                  <a:ext cx="315913" cy="323850"/>
                </a:xfrm>
                <a:prstGeom prst="ellipse">
                  <a:avLst/>
                </a:prstGeom>
                <a:solidFill>
                  <a:schemeClr val="accent6">
                    <a:lumMod val="75000"/>
                  </a:schemeClr>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33" name="Freeform 10"/>
                <p:cNvSpPr>
                  <a:spLocks/>
                </p:cNvSpPr>
                <p:nvPr/>
              </p:nvSpPr>
              <p:spPr bwMode="auto">
                <a:xfrm>
                  <a:off x="2057400" y="1978025"/>
                  <a:ext cx="990600" cy="1536700"/>
                </a:xfrm>
                <a:custGeom>
                  <a:avLst/>
                  <a:gdLst>
                    <a:gd name="T0" fmla="*/ 230 w 263"/>
                    <a:gd name="T1" fmla="*/ 195 h 408"/>
                    <a:gd name="T2" fmla="*/ 187 w 263"/>
                    <a:gd name="T3" fmla="*/ 50 h 408"/>
                    <a:gd name="T4" fmla="*/ 170 w 263"/>
                    <a:gd name="T5" fmla="*/ 50 h 408"/>
                    <a:gd name="T6" fmla="*/ 227 w 263"/>
                    <a:gd name="T7" fmla="*/ 247 h 408"/>
                    <a:gd name="T8" fmla="*/ 173 w 263"/>
                    <a:gd name="T9" fmla="*/ 247 h 408"/>
                    <a:gd name="T10" fmla="*/ 173 w 263"/>
                    <a:gd name="T11" fmla="*/ 408 h 408"/>
                    <a:gd name="T12" fmla="*/ 139 w 263"/>
                    <a:gd name="T13" fmla="*/ 408 h 408"/>
                    <a:gd name="T14" fmla="*/ 139 w 263"/>
                    <a:gd name="T15" fmla="*/ 247 h 408"/>
                    <a:gd name="T16" fmla="*/ 123 w 263"/>
                    <a:gd name="T17" fmla="*/ 247 h 408"/>
                    <a:gd name="T18" fmla="*/ 123 w 263"/>
                    <a:gd name="T19" fmla="*/ 408 h 408"/>
                    <a:gd name="T20" fmla="*/ 89 w 263"/>
                    <a:gd name="T21" fmla="*/ 408 h 408"/>
                    <a:gd name="T22" fmla="*/ 89 w 263"/>
                    <a:gd name="T23" fmla="*/ 247 h 408"/>
                    <a:gd name="T24" fmla="*/ 34 w 263"/>
                    <a:gd name="T25" fmla="*/ 247 h 408"/>
                    <a:gd name="T26" fmla="*/ 93 w 263"/>
                    <a:gd name="T27" fmla="*/ 50 h 408"/>
                    <a:gd name="T28" fmla="*/ 77 w 263"/>
                    <a:gd name="T29" fmla="*/ 50 h 408"/>
                    <a:gd name="T30" fmla="*/ 34 w 263"/>
                    <a:gd name="T31" fmla="*/ 195 h 408"/>
                    <a:gd name="T32" fmla="*/ 0 w 263"/>
                    <a:gd name="T33" fmla="*/ 195 h 408"/>
                    <a:gd name="T34" fmla="*/ 48 w 263"/>
                    <a:gd name="T35" fmla="*/ 33 h 408"/>
                    <a:gd name="T36" fmla="*/ 92 w 263"/>
                    <a:gd name="T37" fmla="*/ 0 h 408"/>
                    <a:gd name="T38" fmla="*/ 170 w 263"/>
                    <a:gd name="T39" fmla="*/ 0 h 408"/>
                    <a:gd name="T40" fmla="*/ 216 w 263"/>
                    <a:gd name="T41" fmla="*/ 34 h 408"/>
                    <a:gd name="T42" fmla="*/ 263 w 263"/>
                    <a:gd name="T43" fmla="*/ 195 h 408"/>
                    <a:gd name="T44" fmla="*/ 230 w 263"/>
                    <a:gd name="T45" fmla="*/ 195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3" h="408">
                      <a:moveTo>
                        <a:pt x="230" y="195"/>
                      </a:moveTo>
                      <a:cubicBezTo>
                        <a:pt x="187" y="50"/>
                        <a:pt x="187" y="50"/>
                        <a:pt x="187" y="50"/>
                      </a:cubicBezTo>
                      <a:cubicBezTo>
                        <a:pt x="170" y="50"/>
                        <a:pt x="170" y="50"/>
                        <a:pt x="170" y="50"/>
                      </a:cubicBezTo>
                      <a:cubicBezTo>
                        <a:pt x="227" y="247"/>
                        <a:pt x="227" y="247"/>
                        <a:pt x="227" y="247"/>
                      </a:cubicBezTo>
                      <a:cubicBezTo>
                        <a:pt x="173" y="247"/>
                        <a:pt x="173" y="247"/>
                        <a:pt x="173" y="247"/>
                      </a:cubicBezTo>
                      <a:cubicBezTo>
                        <a:pt x="173" y="408"/>
                        <a:pt x="173" y="408"/>
                        <a:pt x="173" y="408"/>
                      </a:cubicBezTo>
                      <a:cubicBezTo>
                        <a:pt x="139" y="408"/>
                        <a:pt x="139" y="408"/>
                        <a:pt x="139" y="408"/>
                      </a:cubicBezTo>
                      <a:cubicBezTo>
                        <a:pt x="139" y="247"/>
                        <a:pt x="139" y="247"/>
                        <a:pt x="139" y="247"/>
                      </a:cubicBezTo>
                      <a:cubicBezTo>
                        <a:pt x="123" y="247"/>
                        <a:pt x="123" y="247"/>
                        <a:pt x="123" y="247"/>
                      </a:cubicBezTo>
                      <a:cubicBezTo>
                        <a:pt x="123" y="408"/>
                        <a:pt x="123" y="408"/>
                        <a:pt x="123" y="408"/>
                      </a:cubicBezTo>
                      <a:cubicBezTo>
                        <a:pt x="89" y="408"/>
                        <a:pt x="89" y="408"/>
                        <a:pt x="89" y="408"/>
                      </a:cubicBezTo>
                      <a:cubicBezTo>
                        <a:pt x="89" y="247"/>
                        <a:pt x="89" y="247"/>
                        <a:pt x="89" y="247"/>
                      </a:cubicBezTo>
                      <a:cubicBezTo>
                        <a:pt x="34" y="247"/>
                        <a:pt x="34" y="247"/>
                        <a:pt x="34" y="247"/>
                      </a:cubicBezTo>
                      <a:cubicBezTo>
                        <a:pt x="93" y="50"/>
                        <a:pt x="93" y="50"/>
                        <a:pt x="93" y="50"/>
                      </a:cubicBezTo>
                      <a:cubicBezTo>
                        <a:pt x="77" y="50"/>
                        <a:pt x="77" y="50"/>
                        <a:pt x="77" y="50"/>
                      </a:cubicBezTo>
                      <a:cubicBezTo>
                        <a:pt x="34" y="195"/>
                        <a:pt x="34" y="195"/>
                        <a:pt x="34" y="195"/>
                      </a:cubicBezTo>
                      <a:cubicBezTo>
                        <a:pt x="0" y="195"/>
                        <a:pt x="0" y="195"/>
                        <a:pt x="0" y="195"/>
                      </a:cubicBezTo>
                      <a:cubicBezTo>
                        <a:pt x="48" y="33"/>
                        <a:pt x="48" y="33"/>
                        <a:pt x="48" y="33"/>
                      </a:cubicBezTo>
                      <a:cubicBezTo>
                        <a:pt x="48" y="33"/>
                        <a:pt x="58" y="0"/>
                        <a:pt x="92" y="0"/>
                      </a:cubicBezTo>
                      <a:cubicBezTo>
                        <a:pt x="170" y="0"/>
                        <a:pt x="170" y="0"/>
                        <a:pt x="170" y="0"/>
                      </a:cubicBezTo>
                      <a:cubicBezTo>
                        <a:pt x="205" y="0"/>
                        <a:pt x="214" y="30"/>
                        <a:pt x="216" y="34"/>
                      </a:cubicBezTo>
                      <a:cubicBezTo>
                        <a:pt x="217" y="38"/>
                        <a:pt x="263" y="195"/>
                        <a:pt x="263" y="195"/>
                      </a:cubicBezTo>
                      <a:lnTo>
                        <a:pt x="230" y="195"/>
                      </a:lnTo>
                      <a:close/>
                    </a:path>
                  </a:pathLst>
                </a:custGeom>
                <a:solidFill>
                  <a:schemeClr val="accent6">
                    <a:lumMod val="75000"/>
                  </a:schemeClr>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15" name="Freeform 47"/>
              <p:cNvSpPr>
                <a:spLocks noEditPoints="1"/>
              </p:cNvSpPr>
              <p:nvPr/>
            </p:nvSpPr>
            <p:spPr bwMode="auto">
              <a:xfrm>
                <a:off x="3805161" y="5342557"/>
                <a:ext cx="136792" cy="300157"/>
              </a:xfrm>
              <a:custGeom>
                <a:avLst/>
                <a:gdLst>
                  <a:gd name="T0" fmla="*/ 153 w 222"/>
                  <a:gd name="T1" fmla="*/ 42 h 536"/>
                  <a:gd name="T2" fmla="*/ 111 w 222"/>
                  <a:gd name="T3" fmla="*/ 85 h 536"/>
                  <a:gd name="T4" fmla="*/ 69 w 222"/>
                  <a:gd name="T5" fmla="*/ 42 h 536"/>
                  <a:gd name="T6" fmla="*/ 111 w 222"/>
                  <a:gd name="T7" fmla="*/ 0 h 536"/>
                  <a:gd name="T8" fmla="*/ 153 w 222"/>
                  <a:gd name="T9" fmla="*/ 42 h 536"/>
                  <a:gd name="T10" fmla="*/ 222 w 222"/>
                  <a:gd name="T11" fmla="*/ 306 h 536"/>
                  <a:gd name="T12" fmla="*/ 188 w 222"/>
                  <a:gd name="T13" fmla="*/ 306 h 536"/>
                  <a:gd name="T14" fmla="*/ 188 w 222"/>
                  <a:gd name="T15" fmla="*/ 161 h 536"/>
                  <a:gd name="T16" fmla="*/ 170 w 222"/>
                  <a:gd name="T17" fmla="*/ 161 h 536"/>
                  <a:gd name="T18" fmla="*/ 170 w 222"/>
                  <a:gd name="T19" fmla="*/ 536 h 536"/>
                  <a:gd name="T20" fmla="*/ 119 w 222"/>
                  <a:gd name="T21" fmla="*/ 536 h 536"/>
                  <a:gd name="T22" fmla="*/ 119 w 222"/>
                  <a:gd name="T23" fmla="*/ 297 h 536"/>
                  <a:gd name="T24" fmla="*/ 102 w 222"/>
                  <a:gd name="T25" fmla="*/ 297 h 536"/>
                  <a:gd name="T26" fmla="*/ 102 w 222"/>
                  <a:gd name="T27" fmla="*/ 536 h 536"/>
                  <a:gd name="T28" fmla="*/ 52 w 222"/>
                  <a:gd name="T29" fmla="*/ 536 h 536"/>
                  <a:gd name="T30" fmla="*/ 52 w 222"/>
                  <a:gd name="T31" fmla="*/ 161 h 536"/>
                  <a:gd name="T32" fmla="*/ 35 w 222"/>
                  <a:gd name="T33" fmla="*/ 161 h 536"/>
                  <a:gd name="T34" fmla="*/ 35 w 222"/>
                  <a:gd name="T35" fmla="*/ 306 h 536"/>
                  <a:gd name="T36" fmla="*/ 0 w 222"/>
                  <a:gd name="T37" fmla="*/ 306 h 536"/>
                  <a:gd name="T38" fmla="*/ 0 w 222"/>
                  <a:gd name="T39" fmla="*/ 152 h 536"/>
                  <a:gd name="T40" fmla="*/ 52 w 222"/>
                  <a:gd name="T41" fmla="*/ 102 h 536"/>
                  <a:gd name="T42" fmla="*/ 170 w 222"/>
                  <a:gd name="T43" fmla="*/ 102 h 536"/>
                  <a:gd name="T44" fmla="*/ 222 w 222"/>
                  <a:gd name="T45" fmla="*/ 153 h 536"/>
                  <a:gd name="T46" fmla="*/ 222 w 222"/>
                  <a:gd name="T47" fmla="*/ 306 h 536"/>
                  <a:gd name="T48" fmla="*/ 205 w 222"/>
                  <a:gd name="T49" fmla="*/ 136 h 536"/>
                  <a:gd name="T50" fmla="*/ 205 w 222"/>
                  <a:gd name="T51" fmla="*/ 136 h 536"/>
                  <a:gd name="T52" fmla="*/ 205 w 222"/>
                  <a:gd name="T53" fmla="*/ 136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536">
                    <a:moveTo>
                      <a:pt x="153" y="42"/>
                    </a:moveTo>
                    <a:cubicBezTo>
                      <a:pt x="153" y="66"/>
                      <a:pt x="134" y="85"/>
                      <a:pt x="111" y="85"/>
                    </a:cubicBezTo>
                    <a:cubicBezTo>
                      <a:pt x="88" y="85"/>
                      <a:pt x="69" y="66"/>
                      <a:pt x="69" y="42"/>
                    </a:cubicBezTo>
                    <a:cubicBezTo>
                      <a:pt x="69" y="19"/>
                      <a:pt x="88" y="0"/>
                      <a:pt x="111" y="0"/>
                    </a:cubicBezTo>
                    <a:cubicBezTo>
                      <a:pt x="134" y="0"/>
                      <a:pt x="153" y="19"/>
                      <a:pt x="153" y="42"/>
                    </a:cubicBezTo>
                    <a:close/>
                    <a:moveTo>
                      <a:pt x="222" y="306"/>
                    </a:moveTo>
                    <a:cubicBezTo>
                      <a:pt x="188" y="306"/>
                      <a:pt x="188" y="306"/>
                      <a:pt x="188" y="306"/>
                    </a:cubicBezTo>
                    <a:cubicBezTo>
                      <a:pt x="188" y="161"/>
                      <a:pt x="188" y="161"/>
                      <a:pt x="188" y="161"/>
                    </a:cubicBezTo>
                    <a:cubicBezTo>
                      <a:pt x="170" y="161"/>
                      <a:pt x="170" y="161"/>
                      <a:pt x="170" y="161"/>
                    </a:cubicBezTo>
                    <a:cubicBezTo>
                      <a:pt x="170" y="536"/>
                      <a:pt x="170" y="536"/>
                      <a:pt x="170" y="536"/>
                    </a:cubicBezTo>
                    <a:cubicBezTo>
                      <a:pt x="119" y="536"/>
                      <a:pt x="119" y="536"/>
                      <a:pt x="119" y="536"/>
                    </a:cubicBezTo>
                    <a:cubicBezTo>
                      <a:pt x="119" y="297"/>
                      <a:pt x="119" y="297"/>
                      <a:pt x="119" y="297"/>
                    </a:cubicBezTo>
                    <a:cubicBezTo>
                      <a:pt x="102" y="297"/>
                      <a:pt x="102" y="297"/>
                      <a:pt x="102" y="297"/>
                    </a:cubicBezTo>
                    <a:cubicBezTo>
                      <a:pt x="102" y="536"/>
                      <a:pt x="102" y="536"/>
                      <a:pt x="102" y="536"/>
                    </a:cubicBezTo>
                    <a:cubicBezTo>
                      <a:pt x="52" y="536"/>
                      <a:pt x="52" y="536"/>
                      <a:pt x="52" y="536"/>
                    </a:cubicBezTo>
                    <a:cubicBezTo>
                      <a:pt x="52" y="161"/>
                      <a:pt x="52" y="161"/>
                      <a:pt x="52" y="161"/>
                    </a:cubicBezTo>
                    <a:cubicBezTo>
                      <a:pt x="35" y="161"/>
                      <a:pt x="35" y="161"/>
                      <a:pt x="35" y="161"/>
                    </a:cubicBezTo>
                    <a:cubicBezTo>
                      <a:pt x="35" y="306"/>
                      <a:pt x="35" y="306"/>
                      <a:pt x="35" y="306"/>
                    </a:cubicBezTo>
                    <a:cubicBezTo>
                      <a:pt x="0" y="306"/>
                      <a:pt x="0" y="306"/>
                      <a:pt x="0" y="306"/>
                    </a:cubicBezTo>
                    <a:cubicBezTo>
                      <a:pt x="0" y="306"/>
                      <a:pt x="0" y="153"/>
                      <a:pt x="0" y="152"/>
                    </a:cubicBezTo>
                    <a:cubicBezTo>
                      <a:pt x="0" y="124"/>
                      <a:pt x="24" y="102"/>
                      <a:pt x="52" y="102"/>
                    </a:cubicBezTo>
                    <a:cubicBezTo>
                      <a:pt x="170" y="102"/>
                      <a:pt x="170" y="102"/>
                      <a:pt x="170" y="102"/>
                    </a:cubicBezTo>
                    <a:cubicBezTo>
                      <a:pt x="198" y="102"/>
                      <a:pt x="222" y="124"/>
                      <a:pt x="222" y="153"/>
                    </a:cubicBezTo>
                    <a:lnTo>
                      <a:pt x="222" y="306"/>
                    </a:lnTo>
                    <a:close/>
                    <a:moveTo>
                      <a:pt x="205" y="136"/>
                    </a:moveTo>
                    <a:cubicBezTo>
                      <a:pt x="205" y="136"/>
                      <a:pt x="205" y="136"/>
                      <a:pt x="205" y="136"/>
                    </a:cubicBezTo>
                    <a:cubicBezTo>
                      <a:pt x="205" y="136"/>
                      <a:pt x="205" y="136"/>
                      <a:pt x="205" y="136"/>
                    </a:cubicBezTo>
                    <a:close/>
                  </a:path>
                </a:pathLst>
              </a:custGeom>
              <a:solidFill>
                <a:schemeClr val="accent6">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nb-NO"/>
              </a:p>
            </p:txBody>
          </p:sp>
          <p:grpSp>
            <p:nvGrpSpPr>
              <p:cNvPr id="16" name="Group 15"/>
              <p:cNvGrpSpPr/>
              <p:nvPr/>
            </p:nvGrpSpPr>
            <p:grpSpPr>
              <a:xfrm>
                <a:off x="3588139" y="5342556"/>
                <a:ext cx="154536" cy="300157"/>
                <a:chOff x="2057400" y="1590675"/>
                <a:chExt cx="990600" cy="1924050"/>
              </a:xfrm>
            </p:grpSpPr>
            <p:sp>
              <p:nvSpPr>
                <p:cNvPr id="24" name="Freeform 5"/>
                <p:cNvSpPr>
                  <a:spLocks/>
                </p:cNvSpPr>
                <p:nvPr/>
              </p:nvSpPr>
              <p:spPr bwMode="auto">
                <a:xfrm>
                  <a:off x="2312988" y="2166938"/>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FFFFFF"/>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5" name="Line 6"/>
                <p:cNvSpPr>
                  <a:spLocks noChangeShapeType="1"/>
                </p:cNvSpPr>
                <p:nvPr/>
              </p:nvSpPr>
              <p:spPr bwMode="auto">
                <a:xfrm>
                  <a:off x="2312988" y="2166938"/>
                  <a:ext cx="0" cy="0"/>
                </a:xfrm>
                <a:prstGeom prst="line">
                  <a:avLst/>
                </a:prstGeom>
                <a:noFill/>
                <a:ln w="214313" cap="rnd">
                  <a:noFill/>
                  <a:prstDash val="solid"/>
                  <a:miter lim="800000"/>
                  <a:headEnd/>
                  <a:tailEnd/>
                </a:ln>
                <a:extLst>
                  <a:ext uri="{909E8E84-426E-40DD-AFC4-6F175D3DCCD1}">
                    <a14:hiddenFill xmlns:a14="http://schemas.microsoft.com/office/drawing/2010/main">
                      <a:noFill/>
                    </a14:hiddenFill>
                  </a:ext>
                  <a:ext uri="{91240B29-F687-4F45-9708-019B960494DF}">
                    <a14:hiddenLine xmlns:a14="http://schemas.microsoft.com/office/drawing/2010/main" w="214313" cap="rnd">
                      <a:solidFill>
                        <a:prstClr val="black"/>
                      </a:solidFill>
                      <a:prstDash val="solid"/>
                      <a:miter lim="800000"/>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6" name="Freeform 7"/>
                <p:cNvSpPr>
                  <a:spLocks/>
                </p:cNvSpPr>
                <p:nvPr/>
              </p:nvSpPr>
              <p:spPr bwMode="auto">
                <a:xfrm>
                  <a:off x="2132013" y="2155825"/>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FFFFFF"/>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7" name="Oval 9"/>
                <p:cNvSpPr>
                  <a:spLocks noChangeArrowheads="1"/>
                </p:cNvSpPr>
                <p:nvPr/>
              </p:nvSpPr>
              <p:spPr bwMode="auto">
                <a:xfrm>
                  <a:off x="2392363" y="1590675"/>
                  <a:ext cx="315913" cy="323850"/>
                </a:xfrm>
                <a:prstGeom prst="ellipse">
                  <a:avLst/>
                </a:prstGeom>
                <a:solidFill>
                  <a:schemeClr val="accent6">
                    <a:lumMod val="75000"/>
                  </a:schemeClr>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8" name="Freeform 10"/>
                <p:cNvSpPr>
                  <a:spLocks/>
                </p:cNvSpPr>
                <p:nvPr/>
              </p:nvSpPr>
              <p:spPr bwMode="auto">
                <a:xfrm>
                  <a:off x="2057400" y="1978025"/>
                  <a:ext cx="990600" cy="1536700"/>
                </a:xfrm>
                <a:custGeom>
                  <a:avLst/>
                  <a:gdLst>
                    <a:gd name="T0" fmla="*/ 230 w 263"/>
                    <a:gd name="T1" fmla="*/ 195 h 408"/>
                    <a:gd name="T2" fmla="*/ 187 w 263"/>
                    <a:gd name="T3" fmla="*/ 50 h 408"/>
                    <a:gd name="T4" fmla="*/ 170 w 263"/>
                    <a:gd name="T5" fmla="*/ 50 h 408"/>
                    <a:gd name="T6" fmla="*/ 227 w 263"/>
                    <a:gd name="T7" fmla="*/ 247 h 408"/>
                    <a:gd name="T8" fmla="*/ 173 w 263"/>
                    <a:gd name="T9" fmla="*/ 247 h 408"/>
                    <a:gd name="T10" fmla="*/ 173 w 263"/>
                    <a:gd name="T11" fmla="*/ 408 h 408"/>
                    <a:gd name="T12" fmla="*/ 139 w 263"/>
                    <a:gd name="T13" fmla="*/ 408 h 408"/>
                    <a:gd name="T14" fmla="*/ 139 w 263"/>
                    <a:gd name="T15" fmla="*/ 247 h 408"/>
                    <a:gd name="T16" fmla="*/ 123 w 263"/>
                    <a:gd name="T17" fmla="*/ 247 h 408"/>
                    <a:gd name="T18" fmla="*/ 123 w 263"/>
                    <a:gd name="T19" fmla="*/ 408 h 408"/>
                    <a:gd name="T20" fmla="*/ 89 w 263"/>
                    <a:gd name="T21" fmla="*/ 408 h 408"/>
                    <a:gd name="T22" fmla="*/ 89 w 263"/>
                    <a:gd name="T23" fmla="*/ 247 h 408"/>
                    <a:gd name="T24" fmla="*/ 34 w 263"/>
                    <a:gd name="T25" fmla="*/ 247 h 408"/>
                    <a:gd name="T26" fmla="*/ 93 w 263"/>
                    <a:gd name="T27" fmla="*/ 50 h 408"/>
                    <a:gd name="T28" fmla="*/ 77 w 263"/>
                    <a:gd name="T29" fmla="*/ 50 h 408"/>
                    <a:gd name="T30" fmla="*/ 34 w 263"/>
                    <a:gd name="T31" fmla="*/ 195 h 408"/>
                    <a:gd name="T32" fmla="*/ 0 w 263"/>
                    <a:gd name="T33" fmla="*/ 195 h 408"/>
                    <a:gd name="T34" fmla="*/ 48 w 263"/>
                    <a:gd name="T35" fmla="*/ 33 h 408"/>
                    <a:gd name="T36" fmla="*/ 92 w 263"/>
                    <a:gd name="T37" fmla="*/ 0 h 408"/>
                    <a:gd name="T38" fmla="*/ 170 w 263"/>
                    <a:gd name="T39" fmla="*/ 0 h 408"/>
                    <a:gd name="T40" fmla="*/ 216 w 263"/>
                    <a:gd name="T41" fmla="*/ 34 h 408"/>
                    <a:gd name="T42" fmla="*/ 263 w 263"/>
                    <a:gd name="T43" fmla="*/ 195 h 408"/>
                    <a:gd name="T44" fmla="*/ 230 w 263"/>
                    <a:gd name="T45" fmla="*/ 195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3" h="408">
                      <a:moveTo>
                        <a:pt x="230" y="195"/>
                      </a:moveTo>
                      <a:cubicBezTo>
                        <a:pt x="187" y="50"/>
                        <a:pt x="187" y="50"/>
                        <a:pt x="187" y="50"/>
                      </a:cubicBezTo>
                      <a:cubicBezTo>
                        <a:pt x="170" y="50"/>
                        <a:pt x="170" y="50"/>
                        <a:pt x="170" y="50"/>
                      </a:cubicBezTo>
                      <a:cubicBezTo>
                        <a:pt x="227" y="247"/>
                        <a:pt x="227" y="247"/>
                        <a:pt x="227" y="247"/>
                      </a:cubicBezTo>
                      <a:cubicBezTo>
                        <a:pt x="173" y="247"/>
                        <a:pt x="173" y="247"/>
                        <a:pt x="173" y="247"/>
                      </a:cubicBezTo>
                      <a:cubicBezTo>
                        <a:pt x="173" y="408"/>
                        <a:pt x="173" y="408"/>
                        <a:pt x="173" y="408"/>
                      </a:cubicBezTo>
                      <a:cubicBezTo>
                        <a:pt x="139" y="408"/>
                        <a:pt x="139" y="408"/>
                        <a:pt x="139" y="408"/>
                      </a:cubicBezTo>
                      <a:cubicBezTo>
                        <a:pt x="139" y="247"/>
                        <a:pt x="139" y="247"/>
                        <a:pt x="139" y="247"/>
                      </a:cubicBezTo>
                      <a:cubicBezTo>
                        <a:pt x="123" y="247"/>
                        <a:pt x="123" y="247"/>
                        <a:pt x="123" y="247"/>
                      </a:cubicBezTo>
                      <a:cubicBezTo>
                        <a:pt x="123" y="408"/>
                        <a:pt x="123" y="408"/>
                        <a:pt x="123" y="408"/>
                      </a:cubicBezTo>
                      <a:cubicBezTo>
                        <a:pt x="89" y="408"/>
                        <a:pt x="89" y="408"/>
                        <a:pt x="89" y="408"/>
                      </a:cubicBezTo>
                      <a:cubicBezTo>
                        <a:pt x="89" y="247"/>
                        <a:pt x="89" y="247"/>
                        <a:pt x="89" y="247"/>
                      </a:cubicBezTo>
                      <a:cubicBezTo>
                        <a:pt x="34" y="247"/>
                        <a:pt x="34" y="247"/>
                        <a:pt x="34" y="247"/>
                      </a:cubicBezTo>
                      <a:cubicBezTo>
                        <a:pt x="93" y="50"/>
                        <a:pt x="93" y="50"/>
                        <a:pt x="93" y="50"/>
                      </a:cubicBezTo>
                      <a:cubicBezTo>
                        <a:pt x="77" y="50"/>
                        <a:pt x="77" y="50"/>
                        <a:pt x="77" y="50"/>
                      </a:cubicBezTo>
                      <a:cubicBezTo>
                        <a:pt x="34" y="195"/>
                        <a:pt x="34" y="195"/>
                        <a:pt x="34" y="195"/>
                      </a:cubicBezTo>
                      <a:cubicBezTo>
                        <a:pt x="0" y="195"/>
                        <a:pt x="0" y="195"/>
                        <a:pt x="0" y="195"/>
                      </a:cubicBezTo>
                      <a:cubicBezTo>
                        <a:pt x="48" y="33"/>
                        <a:pt x="48" y="33"/>
                        <a:pt x="48" y="33"/>
                      </a:cubicBezTo>
                      <a:cubicBezTo>
                        <a:pt x="48" y="33"/>
                        <a:pt x="58" y="0"/>
                        <a:pt x="92" y="0"/>
                      </a:cubicBezTo>
                      <a:cubicBezTo>
                        <a:pt x="170" y="0"/>
                        <a:pt x="170" y="0"/>
                        <a:pt x="170" y="0"/>
                      </a:cubicBezTo>
                      <a:cubicBezTo>
                        <a:pt x="205" y="0"/>
                        <a:pt x="214" y="30"/>
                        <a:pt x="216" y="34"/>
                      </a:cubicBezTo>
                      <a:cubicBezTo>
                        <a:pt x="217" y="38"/>
                        <a:pt x="263" y="195"/>
                        <a:pt x="263" y="195"/>
                      </a:cubicBezTo>
                      <a:lnTo>
                        <a:pt x="230" y="195"/>
                      </a:lnTo>
                      <a:close/>
                    </a:path>
                  </a:pathLst>
                </a:custGeom>
                <a:solidFill>
                  <a:schemeClr val="accent6">
                    <a:lumMod val="75000"/>
                  </a:schemeClr>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17" name="Freeform 47"/>
              <p:cNvSpPr>
                <a:spLocks noEditPoints="1"/>
              </p:cNvSpPr>
              <p:nvPr/>
            </p:nvSpPr>
            <p:spPr bwMode="auto">
              <a:xfrm>
                <a:off x="5020467" y="5339606"/>
                <a:ext cx="136792" cy="300157"/>
              </a:xfrm>
              <a:custGeom>
                <a:avLst/>
                <a:gdLst>
                  <a:gd name="T0" fmla="*/ 153 w 222"/>
                  <a:gd name="T1" fmla="*/ 42 h 536"/>
                  <a:gd name="T2" fmla="*/ 111 w 222"/>
                  <a:gd name="T3" fmla="*/ 85 h 536"/>
                  <a:gd name="T4" fmla="*/ 69 w 222"/>
                  <a:gd name="T5" fmla="*/ 42 h 536"/>
                  <a:gd name="T6" fmla="*/ 111 w 222"/>
                  <a:gd name="T7" fmla="*/ 0 h 536"/>
                  <a:gd name="T8" fmla="*/ 153 w 222"/>
                  <a:gd name="T9" fmla="*/ 42 h 536"/>
                  <a:gd name="T10" fmla="*/ 222 w 222"/>
                  <a:gd name="T11" fmla="*/ 306 h 536"/>
                  <a:gd name="T12" fmla="*/ 188 w 222"/>
                  <a:gd name="T13" fmla="*/ 306 h 536"/>
                  <a:gd name="T14" fmla="*/ 188 w 222"/>
                  <a:gd name="T15" fmla="*/ 161 h 536"/>
                  <a:gd name="T16" fmla="*/ 170 w 222"/>
                  <a:gd name="T17" fmla="*/ 161 h 536"/>
                  <a:gd name="T18" fmla="*/ 170 w 222"/>
                  <a:gd name="T19" fmla="*/ 536 h 536"/>
                  <a:gd name="T20" fmla="*/ 119 w 222"/>
                  <a:gd name="T21" fmla="*/ 536 h 536"/>
                  <a:gd name="T22" fmla="*/ 119 w 222"/>
                  <a:gd name="T23" fmla="*/ 297 h 536"/>
                  <a:gd name="T24" fmla="*/ 102 w 222"/>
                  <a:gd name="T25" fmla="*/ 297 h 536"/>
                  <a:gd name="T26" fmla="*/ 102 w 222"/>
                  <a:gd name="T27" fmla="*/ 536 h 536"/>
                  <a:gd name="T28" fmla="*/ 52 w 222"/>
                  <a:gd name="T29" fmla="*/ 536 h 536"/>
                  <a:gd name="T30" fmla="*/ 52 w 222"/>
                  <a:gd name="T31" fmla="*/ 161 h 536"/>
                  <a:gd name="T32" fmla="*/ 35 w 222"/>
                  <a:gd name="T33" fmla="*/ 161 h 536"/>
                  <a:gd name="T34" fmla="*/ 35 w 222"/>
                  <a:gd name="T35" fmla="*/ 306 h 536"/>
                  <a:gd name="T36" fmla="*/ 0 w 222"/>
                  <a:gd name="T37" fmla="*/ 306 h 536"/>
                  <a:gd name="T38" fmla="*/ 0 w 222"/>
                  <a:gd name="T39" fmla="*/ 152 h 536"/>
                  <a:gd name="T40" fmla="*/ 52 w 222"/>
                  <a:gd name="T41" fmla="*/ 102 h 536"/>
                  <a:gd name="T42" fmla="*/ 170 w 222"/>
                  <a:gd name="T43" fmla="*/ 102 h 536"/>
                  <a:gd name="T44" fmla="*/ 222 w 222"/>
                  <a:gd name="T45" fmla="*/ 153 h 536"/>
                  <a:gd name="T46" fmla="*/ 222 w 222"/>
                  <a:gd name="T47" fmla="*/ 306 h 536"/>
                  <a:gd name="T48" fmla="*/ 205 w 222"/>
                  <a:gd name="T49" fmla="*/ 136 h 536"/>
                  <a:gd name="T50" fmla="*/ 205 w 222"/>
                  <a:gd name="T51" fmla="*/ 136 h 536"/>
                  <a:gd name="T52" fmla="*/ 205 w 222"/>
                  <a:gd name="T53" fmla="*/ 136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2" h="536">
                    <a:moveTo>
                      <a:pt x="153" y="42"/>
                    </a:moveTo>
                    <a:cubicBezTo>
                      <a:pt x="153" y="66"/>
                      <a:pt x="134" y="85"/>
                      <a:pt x="111" y="85"/>
                    </a:cubicBezTo>
                    <a:cubicBezTo>
                      <a:pt x="88" y="85"/>
                      <a:pt x="69" y="66"/>
                      <a:pt x="69" y="42"/>
                    </a:cubicBezTo>
                    <a:cubicBezTo>
                      <a:pt x="69" y="19"/>
                      <a:pt x="88" y="0"/>
                      <a:pt x="111" y="0"/>
                    </a:cubicBezTo>
                    <a:cubicBezTo>
                      <a:pt x="134" y="0"/>
                      <a:pt x="153" y="19"/>
                      <a:pt x="153" y="42"/>
                    </a:cubicBezTo>
                    <a:close/>
                    <a:moveTo>
                      <a:pt x="222" y="306"/>
                    </a:moveTo>
                    <a:cubicBezTo>
                      <a:pt x="188" y="306"/>
                      <a:pt x="188" y="306"/>
                      <a:pt x="188" y="306"/>
                    </a:cubicBezTo>
                    <a:cubicBezTo>
                      <a:pt x="188" y="161"/>
                      <a:pt x="188" y="161"/>
                      <a:pt x="188" y="161"/>
                    </a:cubicBezTo>
                    <a:cubicBezTo>
                      <a:pt x="170" y="161"/>
                      <a:pt x="170" y="161"/>
                      <a:pt x="170" y="161"/>
                    </a:cubicBezTo>
                    <a:cubicBezTo>
                      <a:pt x="170" y="536"/>
                      <a:pt x="170" y="536"/>
                      <a:pt x="170" y="536"/>
                    </a:cubicBezTo>
                    <a:cubicBezTo>
                      <a:pt x="119" y="536"/>
                      <a:pt x="119" y="536"/>
                      <a:pt x="119" y="536"/>
                    </a:cubicBezTo>
                    <a:cubicBezTo>
                      <a:pt x="119" y="297"/>
                      <a:pt x="119" y="297"/>
                      <a:pt x="119" y="297"/>
                    </a:cubicBezTo>
                    <a:cubicBezTo>
                      <a:pt x="102" y="297"/>
                      <a:pt x="102" y="297"/>
                      <a:pt x="102" y="297"/>
                    </a:cubicBezTo>
                    <a:cubicBezTo>
                      <a:pt x="102" y="536"/>
                      <a:pt x="102" y="536"/>
                      <a:pt x="102" y="536"/>
                    </a:cubicBezTo>
                    <a:cubicBezTo>
                      <a:pt x="52" y="536"/>
                      <a:pt x="52" y="536"/>
                      <a:pt x="52" y="536"/>
                    </a:cubicBezTo>
                    <a:cubicBezTo>
                      <a:pt x="52" y="161"/>
                      <a:pt x="52" y="161"/>
                      <a:pt x="52" y="161"/>
                    </a:cubicBezTo>
                    <a:cubicBezTo>
                      <a:pt x="35" y="161"/>
                      <a:pt x="35" y="161"/>
                      <a:pt x="35" y="161"/>
                    </a:cubicBezTo>
                    <a:cubicBezTo>
                      <a:pt x="35" y="306"/>
                      <a:pt x="35" y="306"/>
                      <a:pt x="35" y="306"/>
                    </a:cubicBezTo>
                    <a:cubicBezTo>
                      <a:pt x="0" y="306"/>
                      <a:pt x="0" y="306"/>
                      <a:pt x="0" y="306"/>
                    </a:cubicBezTo>
                    <a:cubicBezTo>
                      <a:pt x="0" y="306"/>
                      <a:pt x="0" y="153"/>
                      <a:pt x="0" y="152"/>
                    </a:cubicBezTo>
                    <a:cubicBezTo>
                      <a:pt x="0" y="124"/>
                      <a:pt x="24" y="102"/>
                      <a:pt x="52" y="102"/>
                    </a:cubicBezTo>
                    <a:cubicBezTo>
                      <a:pt x="170" y="102"/>
                      <a:pt x="170" y="102"/>
                      <a:pt x="170" y="102"/>
                    </a:cubicBezTo>
                    <a:cubicBezTo>
                      <a:pt x="198" y="102"/>
                      <a:pt x="222" y="124"/>
                      <a:pt x="222" y="153"/>
                    </a:cubicBezTo>
                    <a:lnTo>
                      <a:pt x="222" y="306"/>
                    </a:lnTo>
                    <a:close/>
                    <a:moveTo>
                      <a:pt x="205" y="136"/>
                    </a:moveTo>
                    <a:cubicBezTo>
                      <a:pt x="205" y="136"/>
                      <a:pt x="205" y="136"/>
                      <a:pt x="205" y="136"/>
                    </a:cubicBezTo>
                    <a:cubicBezTo>
                      <a:pt x="205" y="136"/>
                      <a:pt x="205" y="136"/>
                      <a:pt x="205" y="136"/>
                    </a:cubicBezTo>
                    <a:close/>
                  </a:path>
                </a:pathLst>
              </a:custGeom>
              <a:solidFill>
                <a:schemeClr val="accent6">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nb-NO"/>
              </a:p>
            </p:txBody>
          </p:sp>
          <p:grpSp>
            <p:nvGrpSpPr>
              <p:cNvPr id="18" name="Group 17"/>
              <p:cNvGrpSpPr/>
              <p:nvPr/>
            </p:nvGrpSpPr>
            <p:grpSpPr>
              <a:xfrm>
                <a:off x="4808897" y="5343488"/>
                <a:ext cx="154536" cy="300157"/>
                <a:chOff x="2057400" y="1590675"/>
                <a:chExt cx="990600" cy="1924050"/>
              </a:xfrm>
            </p:grpSpPr>
            <p:sp>
              <p:nvSpPr>
                <p:cNvPr id="19" name="Freeform 5"/>
                <p:cNvSpPr>
                  <a:spLocks/>
                </p:cNvSpPr>
                <p:nvPr/>
              </p:nvSpPr>
              <p:spPr bwMode="auto">
                <a:xfrm>
                  <a:off x="2312988" y="2166938"/>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FFFFFF"/>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0" name="Line 6"/>
                <p:cNvSpPr>
                  <a:spLocks noChangeShapeType="1"/>
                </p:cNvSpPr>
                <p:nvPr/>
              </p:nvSpPr>
              <p:spPr bwMode="auto">
                <a:xfrm>
                  <a:off x="2312988" y="2166938"/>
                  <a:ext cx="0" cy="0"/>
                </a:xfrm>
                <a:prstGeom prst="line">
                  <a:avLst/>
                </a:prstGeom>
                <a:noFill/>
                <a:ln w="214313" cap="rnd">
                  <a:noFill/>
                  <a:prstDash val="solid"/>
                  <a:miter lim="800000"/>
                  <a:headEnd/>
                  <a:tailEnd/>
                </a:ln>
                <a:extLst>
                  <a:ext uri="{909E8E84-426E-40DD-AFC4-6F175D3DCCD1}">
                    <a14:hiddenFill xmlns:a14="http://schemas.microsoft.com/office/drawing/2010/main">
                      <a:noFill/>
                    </a14:hiddenFill>
                  </a:ext>
                  <a:ext uri="{91240B29-F687-4F45-9708-019B960494DF}">
                    <a14:hiddenLine xmlns:a14="http://schemas.microsoft.com/office/drawing/2010/main" w="214313" cap="rnd">
                      <a:solidFill>
                        <a:prstClr val="black"/>
                      </a:solidFill>
                      <a:prstDash val="solid"/>
                      <a:miter lim="800000"/>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1" name="Freeform 7"/>
                <p:cNvSpPr>
                  <a:spLocks/>
                </p:cNvSpPr>
                <p:nvPr/>
              </p:nvSpPr>
              <p:spPr bwMode="auto">
                <a:xfrm>
                  <a:off x="2132013" y="2155825"/>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FFFFFF"/>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2" name="Oval 9"/>
                <p:cNvSpPr>
                  <a:spLocks noChangeArrowheads="1"/>
                </p:cNvSpPr>
                <p:nvPr/>
              </p:nvSpPr>
              <p:spPr bwMode="auto">
                <a:xfrm>
                  <a:off x="2392363" y="1590675"/>
                  <a:ext cx="315913" cy="323850"/>
                </a:xfrm>
                <a:prstGeom prst="ellipse">
                  <a:avLst/>
                </a:prstGeom>
                <a:solidFill>
                  <a:schemeClr val="accent6">
                    <a:lumMod val="75000"/>
                  </a:schemeClr>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3" name="Freeform 10"/>
                <p:cNvSpPr>
                  <a:spLocks/>
                </p:cNvSpPr>
                <p:nvPr/>
              </p:nvSpPr>
              <p:spPr bwMode="auto">
                <a:xfrm>
                  <a:off x="2057400" y="1978025"/>
                  <a:ext cx="990600" cy="1536700"/>
                </a:xfrm>
                <a:custGeom>
                  <a:avLst/>
                  <a:gdLst>
                    <a:gd name="T0" fmla="*/ 230 w 263"/>
                    <a:gd name="T1" fmla="*/ 195 h 408"/>
                    <a:gd name="T2" fmla="*/ 187 w 263"/>
                    <a:gd name="T3" fmla="*/ 50 h 408"/>
                    <a:gd name="T4" fmla="*/ 170 w 263"/>
                    <a:gd name="T5" fmla="*/ 50 h 408"/>
                    <a:gd name="T6" fmla="*/ 227 w 263"/>
                    <a:gd name="T7" fmla="*/ 247 h 408"/>
                    <a:gd name="T8" fmla="*/ 173 w 263"/>
                    <a:gd name="T9" fmla="*/ 247 h 408"/>
                    <a:gd name="T10" fmla="*/ 173 w 263"/>
                    <a:gd name="T11" fmla="*/ 408 h 408"/>
                    <a:gd name="T12" fmla="*/ 139 w 263"/>
                    <a:gd name="T13" fmla="*/ 408 h 408"/>
                    <a:gd name="T14" fmla="*/ 139 w 263"/>
                    <a:gd name="T15" fmla="*/ 247 h 408"/>
                    <a:gd name="T16" fmla="*/ 123 w 263"/>
                    <a:gd name="T17" fmla="*/ 247 h 408"/>
                    <a:gd name="T18" fmla="*/ 123 w 263"/>
                    <a:gd name="T19" fmla="*/ 408 h 408"/>
                    <a:gd name="T20" fmla="*/ 89 w 263"/>
                    <a:gd name="T21" fmla="*/ 408 h 408"/>
                    <a:gd name="T22" fmla="*/ 89 w 263"/>
                    <a:gd name="T23" fmla="*/ 247 h 408"/>
                    <a:gd name="T24" fmla="*/ 34 w 263"/>
                    <a:gd name="T25" fmla="*/ 247 h 408"/>
                    <a:gd name="T26" fmla="*/ 93 w 263"/>
                    <a:gd name="T27" fmla="*/ 50 h 408"/>
                    <a:gd name="T28" fmla="*/ 77 w 263"/>
                    <a:gd name="T29" fmla="*/ 50 h 408"/>
                    <a:gd name="T30" fmla="*/ 34 w 263"/>
                    <a:gd name="T31" fmla="*/ 195 h 408"/>
                    <a:gd name="T32" fmla="*/ 0 w 263"/>
                    <a:gd name="T33" fmla="*/ 195 h 408"/>
                    <a:gd name="T34" fmla="*/ 48 w 263"/>
                    <a:gd name="T35" fmla="*/ 33 h 408"/>
                    <a:gd name="T36" fmla="*/ 92 w 263"/>
                    <a:gd name="T37" fmla="*/ 0 h 408"/>
                    <a:gd name="T38" fmla="*/ 170 w 263"/>
                    <a:gd name="T39" fmla="*/ 0 h 408"/>
                    <a:gd name="T40" fmla="*/ 216 w 263"/>
                    <a:gd name="T41" fmla="*/ 34 h 408"/>
                    <a:gd name="T42" fmla="*/ 263 w 263"/>
                    <a:gd name="T43" fmla="*/ 195 h 408"/>
                    <a:gd name="T44" fmla="*/ 230 w 263"/>
                    <a:gd name="T45" fmla="*/ 195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3" h="408">
                      <a:moveTo>
                        <a:pt x="230" y="195"/>
                      </a:moveTo>
                      <a:cubicBezTo>
                        <a:pt x="187" y="50"/>
                        <a:pt x="187" y="50"/>
                        <a:pt x="187" y="50"/>
                      </a:cubicBezTo>
                      <a:cubicBezTo>
                        <a:pt x="170" y="50"/>
                        <a:pt x="170" y="50"/>
                        <a:pt x="170" y="50"/>
                      </a:cubicBezTo>
                      <a:cubicBezTo>
                        <a:pt x="227" y="247"/>
                        <a:pt x="227" y="247"/>
                        <a:pt x="227" y="247"/>
                      </a:cubicBezTo>
                      <a:cubicBezTo>
                        <a:pt x="173" y="247"/>
                        <a:pt x="173" y="247"/>
                        <a:pt x="173" y="247"/>
                      </a:cubicBezTo>
                      <a:cubicBezTo>
                        <a:pt x="173" y="408"/>
                        <a:pt x="173" y="408"/>
                        <a:pt x="173" y="408"/>
                      </a:cubicBezTo>
                      <a:cubicBezTo>
                        <a:pt x="139" y="408"/>
                        <a:pt x="139" y="408"/>
                        <a:pt x="139" y="408"/>
                      </a:cubicBezTo>
                      <a:cubicBezTo>
                        <a:pt x="139" y="247"/>
                        <a:pt x="139" y="247"/>
                        <a:pt x="139" y="247"/>
                      </a:cubicBezTo>
                      <a:cubicBezTo>
                        <a:pt x="123" y="247"/>
                        <a:pt x="123" y="247"/>
                        <a:pt x="123" y="247"/>
                      </a:cubicBezTo>
                      <a:cubicBezTo>
                        <a:pt x="123" y="408"/>
                        <a:pt x="123" y="408"/>
                        <a:pt x="123" y="408"/>
                      </a:cubicBezTo>
                      <a:cubicBezTo>
                        <a:pt x="89" y="408"/>
                        <a:pt x="89" y="408"/>
                        <a:pt x="89" y="408"/>
                      </a:cubicBezTo>
                      <a:cubicBezTo>
                        <a:pt x="89" y="247"/>
                        <a:pt x="89" y="247"/>
                        <a:pt x="89" y="247"/>
                      </a:cubicBezTo>
                      <a:cubicBezTo>
                        <a:pt x="34" y="247"/>
                        <a:pt x="34" y="247"/>
                        <a:pt x="34" y="247"/>
                      </a:cubicBezTo>
                      <a:cubicBezTo>
                        <a:pt x="93" y="50"/>
                        <a:pt x="93" y="50"/>
                        <a:pt x="93" y="50"/>
                      </a:cubicBezTo>
                      <a:cubicBezTo>
                        <a:pt x="77" y="50"/>
                        <a:pt x="77" y="50"/>
                        <a:pt x="77" y="50"/>
                      </a:cubicBezTo>
                      <a:cubicBezTo>
                        <a:pt x="34" y="195"/>
                        <a:pt x="34" y="195"/>
                        <a:pt x="34" y="195"/>
                      </a:cubicBezTo>
                      <a:cubicBezTo>
                        <a:pt x="0" y="195"/>
                        <a:pt x="0" y="195"/>
                        <a:pt x="0" y="195"/>
                      </a:cubicBezTo>
                      <a:cubicBezTo>
                        <a:pt x="48" y="33"/>
                        <a:pt x="48" y="33"/>
                        <a:pt x="48" y="33"/>
                      </a:cubicBezTo>
                      <a:cubicBezTo>
                        <a:pt x="48" y="33"/>
                        <a:pt x="58" y="0"/>
                        <a:pt x="92" y="0"/>
                      </a:cubicBezTo>
                      <a:cubicBezTo>
                        <a:pt x="170" y="0"/>
                        <a:pt x="170" y="0"/>
                        <a:pt x="170" y="0"/>
                      </a:cubicBezTo>
                      <a:cubicBezTo>
                        <a:pt x="205" y="0"/>
                        <a:pt x="214" y="30"/>
                        <a:pt x="216" y="34"/>
                      </a:cubicBezTo>
                      <a:cubicBezTo>
                        <a:pt x="217" y="38"/>
                        <a:pt x="263" y="195"/>
                        <a:pt x="263" y="195"/>
                      </a:cubicBezTo>
                      <a:lnTo>
                        <a:pt x="230" y="195"/>
                      </a:lnTo>
                      <a:close/>
                    </a:path>
                  </a:pathLst>
                </a:custGeom>
                <a:solidFill>
                  <a:schemeClr val="accent6">
                    <a:lumMod val="75000"/>
                  </a:schemeClr>
                </a:solid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grpSp>
        <p:sp>
          <p:nvSpPr>
            <p:cNvPr id="66" name="TextBox 65"/>
            <p:cNvSpPr txBox="1"/>
            <p:nvPr/>
          </p:nvSpPr>
          <p:spPr>
            <a:xfrm>
              <a:off x="3716270" y="2021682"/>
              <a:ext cx="1711460" cy="954107"/>
            </a:xfrm>
            <a:prstGeom prst="rect">
              <a:avLst/>
            </a:prstGeom>
            <a:noFill/>
          </p:spPr>
          <p:txBody>
            <a:bodyPr wrap="square" lIns="0" tIns="0" rIns="0" bIns="0" rtlCol="0">
              <a:spAutoFit/>
            </a:bodyPr>
            <a:lstStyle/>
            <a:p>
              <a:pPr algn="ctr"/>
              <a:r>
                <a:rPr lang="nb-NO" sz="4800">
                  <a:solidFill>
                    <a:schemeClr val="tx1">
                      <a:lumMod val="60000"/>
                      <a:lumOff val="40000"/>
                    </a:schemeClr>
                  </a:solidFill>
                </a:rPr>
                <a:t>2</a:t>
              </a:r>
              <a:r>
                <a:rPr lang="nb-NO" sz="2800">
                  <a:solidFill>
                    <a:schemeClr val="tx1">
                      <a:lumMod val="60000"/>
                      <a:lumOff val="40000"/>
                    </a:schemeClr>
                  </a:solidFill>
                </a:rPr>
                <a:t> </a:t>
              </a:r>
              <a:r>
                <a:rPr lang="nb-NO" sz="4800">
                  <a:solidFill>
                    <a:schemeClr val="tx1">
                      <a:lumMod val="60000"/>
                      <a:lumOff val="40000"/>
                    </a:schemeClr>
                  </a:solidFill>
                </a:rPr>
                <a:t>av</a:t>
              </a:r>
              <a:r>
                <a:rPr lang="nb-NO" sz="2800">
                  <a:solidFill>
                    <a:schemeClr val="tx1">
                      <a:lumMod val="60000"/>
                      <a:lumOff val="40000"/>
                    </a:schemeClr>
                  </a:solidFill>
                </a:rPr>
                <a:t> </a:t>
              </a:r>
              <a:r>
                <a:rPr lang="nb-NO" sz="4800">
                  <a:solidFill>
                    <a:schemeClr val="tx1">
                      <a:lumMod val="60000"/>
                      <a:lumOff val="40000"/>
                    </a:schemeClr>
                  </a:solidFill>
                </a:rPr>
                <a:t>3</a:t>
              </a:r>
            </a:p>
            <a:p>
              <a:pPr algn="ctr"/>
              <a:r>
                <a:rPr lang="nb-NO" sz="1300">
                  <a:solidFill>
                    <a:schemeClr val="tx1">
                      <a:lumMod val="60000"/>
                      <a:lumOff val="40000"/>
                    </a:schemeClr>
                  </a:solidFill>
                </a:rPr>
                <a:t>nordmenn er frivillige</a:t>
              </a:r>
            </a:p>
          </p:txBody>
        </p:sp>
      </p:grpSp>
      <p:cxnSp>
        <p:nvCxnSpPr>
          <p:cNvPr id="75" name="Straight Arrow Connector 74"/>
          <p:cNvCxnSpPr/>
          <p:nvPr/>
        </p:nvCxnSpPr>
        <p:spPr>
          <a:xfrm>
            <a:off x="524103" y="5352632"/>
            <a:ext cx="8365434" cy="0"/>
          </a:xfrm>
          <a:prstGeom prst="straightConnector1">
            <a:avLst/>
          </a:prstGeom>
          <a:ln w="127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1015148" y="5505714"/>
            <a:ext cx="673261" cy="169277"/>
          </a:xfrm>
          <a:prstGeom prst="rect">
            <a:avLst/>
          </a:prstGeom>
          <a:noFill/>
        </p:spPr>
        <p:txBody>
          <a:bodyPr wrap="none" lIns="0" tIns="0" rIns="0" bIns="0" rtlCol="0">
            <a:spAutoFit/>
          </a:bodyPr>
          <a:lstStyle/>
          <a:p>
            <a:pPr algn="ctr"/>
            <a:r>
              <a:rPr lang="nb-NO" sz="1100" b="1">
                <a:solidFill>
                  <a:schemeClr val="accent6">
                    <a:lumMod val="75000"/>
                  </a:schemeClr>
                </a:solidFill>
              </a:rPr>
              <a:t>Rekruttert</a:t>
            </a:r>
          </a:p>
        </p:txBody>
      </p:sp>
      <p:sp>
        <p:nvSpPr>
          <p:cNvPr id="80" name="TextBox 79"/>
          <p:cNvSpPr txBox="1"/>
          <p:nvPr/>
        </p:nvSpPr>
        <p:spPr>
          <a:xfrm>
            <a:off x="7648477" y="5505714"/>
            <a:ext cx="437620" cy="169277"/>
          </a:xfrm>
          <a:prstGeom prst="rect">
            <a:avLst/>
          </a:prstGeom>
          <a:noFill/>
        </p:spPr>
        <p:txBody>
          <a:bodyPr wrap="none" lIns="0" tIns="0" rIns="0" bIns="0" rtlCol="0">
            <a:spAutoFit/>
          </a:bodyPr>
          <a:lstStyle/>
          <a:p>
            <a:pPr algn="ctr"/>
            <a:r>
              <a:rPr lang="nb-NO" sz="1100" b="1">
                <a:solidFill>
                  <a:schemeClr val="accent6">
                    <a:lumMod val="75000"/>
                  </a:schemeClr>
                </a:solidFill>
              </a:rPr>
              <a:t>Sluttet</a:t>
            </a:r>
          </a:p>
        </p:txBody>
      </p:sp>
      <p:sp>
        <p:nvSpPr>
          <p:cNvPr id="82" name="TextBox 81"/>
          <p:cNvSpPr txBox="1"/>
          <p:nvPr/>
        </p:nvSpPr>
        <p:spPr>
          <a:xfrm>
            <a:off x="3882849" y="4142338"/>
            <a:ext cx="1396855" cy="769441"/>
          </a:xfrm>
          <a:prstGeom prst="rect">
            <a:avLst/>
          </a:prstGeom>
          <a:noFill/>
        </p:spPr>
        <p:txBody>
          <a:bodyPr wrap="square" lIns="0" tIns="0" rIns="0" bIns="0" rtlCol="0">
            <a:spAutoFit/>
          </a:bodyPr>
          <a:lstStyle/>
          <a:p>
            <a:pPr algn="ctr"/>
            <a:r>
              <a:rPr lang="nb-NO" sz="1000"/>
              <a:t>De vanligste </a:t>
            </a:r>
            <a:r>
              <a:rPr lang="nb-NO" sz="1000" b="1">
                <a:solidFill>
                  <a:schemeClr val="accent6">
                    <a:lumMod val="75000"/>
                  </a:schemeClr>
                </a:solidFill>
              </a:rPr>
              <a:t>formene frivillig arbeid </a:t>
            </a:r>
            <a:r>
              <a:rPr lang="nb-NO" sz="1000"/>
              <a:t>er rydding og dugnad, arrangements-arbeid og styrearbeid</a:t>
            </a:r>
          </a:p>
        </p:txBody>
      </p:sp>
      <p:sp>
        <p:nvSpPr>
          <p:cNvPr id="83" name="TextBox 82"/>
          <p:cNvSpPr txBox="1"/>
          <p:nvPr/>
        </p:nvSpPr>
        <p:spPr>
          <a:xfrm>
            <a:off x="5335911" y="4146486"/>
            <a:ext cx="1396855" cy="461665"/>
          </a:xfrm>
          <a:prstGeom prst="rect">
            <a:avLst/>
          </a:prstGeom>
          <a:noFill/>
        </p:spPr>
        <p:txBody>
          <a:bodyPr wrap="square" lIns="0" tIns="0" rIns="0" bIns="0" rtlCol="0">
            <a:spAutoFit/>
          </a:bodyPr>
          <a:lstStyle/>
          <a:p>
            <a:pPr algn="ctr"/>
            <a:r>
              <a:rPr lang="nb-NO" sz="1000" b="1">
                <a:solidFill>
                  <a:schemeClr val="accent6">
                    <a:lumMod val="75000"/>
                  </a:schemeClr>
                </a:solidFill>
              </a:rPr>
              <a:t>Ved å være frivillig får man </a:t>
            </a:r>
            <a:r>
              <a:rPr lang="nb-NO" sz="1000"/>
              <a:t>følelse av å gjøre noe viktig og gode opplevelser</a:t>
            </a:r>
          </a:p>
        </p:txBody>
      </p:sp>
      <p:sp>
        <p:nvSpPr>
          <p:cNvPr id="84" name="TextBox 83"/>
          <p:cNvSpPr txBox="1"/>
          <p:nvPr/>
        </p:nvSpPr>
        <p:spPr>
          <a:xfrm>
            <a:off x="552679" y="4150405"/>
            <a:ext cx="1536541" cy="769441"/>
          </a:xfrm>
          <a:prstGeom prst="rect">
            <a:avLst/>
          </a:prstGeom>
          <a:noFill/>
        </p:spPr>
        <p:txBody>
          <a:bodyPr wrap="square" lIns="0" tIns="0" rIns="0" bIns="0" rtlCol="0">
            <a:spAutoFit/>
          </a:bodyPr>
          <a:lstStyle/>
          <a:p>
            <a:pPr algn="ctr"/>
            <a:r>
              <a:rPr lang="nb-NO" sz="1000"/>
              <a:t>De fleste </a:t>
            </a:r>
            <a:r>
              <a:rPr lang="nb-NO" sz="1000" b="1">
                <a:solidFill>
                  <a:schemeClr val="accent6">
                    <a:lumMod val="75000"/>
                  </a:schemeClr>
                </a:solidFill>
              </a:rPr>
              <a:t>ble frivillige gjennom </a:t>
            </a:r>
            <a:r>
              <a:rPr lang="nb-NO" sz="1000"/>
              <a:t>egne barn / bekjente eller gjennom å ha søkt opp organisasjonen selv</a:t>
            </a:r>
          </a:p>
        </p:txBody>
      </p:sp>
      <p:sp>
        <p:nvSpPr>
          <p:cNvPr id="85" name="TextBox 84"/>
          <p:cNvSpPr txBox="1"/>
          <p:nvPr/>
        </p:nvSpPr>
        <p:spPr>
          <a:xfrm>
            <a:off x="7073333" y="4149968"/>
            <a:ext cx="1536541" cy="769441"/>
          </a:xfrm>
          <a:prstGeom prst="rect">
            <a:avLst/>
          </a:prstGeom>
          <a:noFill/>
        </p:spPr>
        <p:txBody>
          <a:bodyPr wrap="square" lIns="0" tIns="0" rIns="0" bIns="0" rtlCol="0">
            <a:spAutoFit/>
          </a:bodyPr>
          <a:lstStyle/>
          <a:p>
            <a:pPr algn="ctr"/>
            <a:r>
              <a:rPr lang="nb-NO" sz="1000"/>
              <a:t>De vanligste grunnene til </a:t>
            </a:r>
            <a:r>
              <a:rPr lang="nb-NO" sz="1000" b="1">
                <a:solidFill>
                  <a:schemeClr val="accent6">
                    <a:lumMod val="75000"/>
                  </a:schemeClr>
                </a:solidFill>
              </a:rPr>
              <a:t>å slutte som frivillig </a:t>
            </a:r>
            <a:r>
              <a:rPr lang="nb-NO" sz="1000"/>
              <a:t>er at man flytter, at man ikke har tid lenger eller at barna slutter</a:t>
            </a:r>
          </a:p>
        </p:txBody>
      </p:sp>
      <p:sp>
        <p:nvSpPr>
          <p:cNvPr id="86" name="TextBox 85"/>
          <p:cNvSpPr txBox="1"/>
          <p:nvPr/>
        </p:nvSpPr>
        <p:spPr>
          <a:xfrm>
            <a:off x="2429787" y="4150405"/>
            <a:ext cx="1396855" cy="923330"/>
          </a:xfrm>
          <a:prstGeom prst="rect">
            <a:avLst/>
          </a:prstGeom>
          <a:noFill/>
        </p:spPr>
        <p:txBody>
          <a:bodyPr wrap="square" lIns="0" tIns="0" rIns="0" bIns="0" rtlCol="0">
            <a:spAutoFit/>
          </a:bodyPr>
          <a:lstStyle/>
          <a:p>
            <a:pPr algn="ctr"/>
            <a:r>
              <a:rPr lang="nb-NO" sz="1000"/>
              <a:t>De vanligste </a:t>
            </a:r>
            <a:r>
              <a:rPr lang="nb-NO" sz="1000" b="1">
                <a:solidFill>
                  <a:schemeClr val="accent6">
                    <a:lumMod val="75000"/>
                  </a:schemeClr>
                </a:solidFill>
              </a:rPr>
              <a:t>typene organisasjoner å være frivillig for </a:t>
            </a:r>
            <a:r>
              <a:rPr lang="nb-NO" sz="1000"/>
              <a:t>er idretts-organisasjoner, lokalmiljø og bosted og kulturorganisasjoner</a:t>
            </a:r>
          </a:p>
        </p:txBody>
      </p:sp>
      <p:sp>
        <p:nvSpPr>
          <p:cNvPr id="2" name="Right Brace 1"/>
          <p:cNvSpPr/>
          <p:nvPr/>
        </p:nvSpPr>
        <p:spPr>
          <a:xfrm rot="5400000">
            <a:off x="1281741" y="4413325"/>
            <a:ext cx="121534" cy="1556246"/>
          </a:xfrm>
          <a:prstGeom prst="rightBrace">
            <a:avLst/>
          </a:prstGeom>
          <a:ln w="12700">
            <a:solidFill>
              <a:schemeClr val="accent6">
                <a:lumMod val="40000"/>
                <a:lumOff val="6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b-NO"/>
          </a:p>
        </p:txBody>
      </p:sp>
      <p:sp>
        <p:nvSpPr>
          <p:cNvPr id="76" name="Right Brace 75"/>
          <p:cNvSpPr/>
          <p:nvPr/>
        </p:nvSpPr>
        <p:spPr>
          <a:xfrm rot="5400000">
            <a:off x="7833785" y="4413325"/>
            <a:ext cx="121534" cy="1556246"/>
          </a:xfrm>
          <a:prstGeom prst="rightBrace">
            <a:avLst/>
          </a:prstGeom>
          <a:ln w="12700">
            <a:solidFill>
              <a:schemeClr val="accent6">
                <a:lumMod val="40000"/>
                <a:lumOff val="6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b-NO"/>
          </a:p>
        </p:txBody>
      </p:sp>
      <p:sp>
        <p:nvSpPr>
          <p:cNvPr id="81" name="TextBox 80"/>
          <p:cNvSpPr txBox="1"/>
          <p:nvPr/>
        </p:nvSpPr>
        <p:spPr>
          <a:xfrm>
            <a:off x="4394872" y="5505686"/>
            <a:ext cx="498534" cy="169277"/>
          </a:xfrm>
          <a:prstGeom prst="rect">
            <a:avLst/>
          </a:prstGeom>
          <a:noFill/>
        </p:spPr>
        <p:txBody>
          <a:bodyPr wrap="none" lIns="0" tIns="0" rIns="0" bIns="0" rtlCol="0">
            <a:spAutoFit/>
          </a:bodyPr>
          <a:lstStyle/>
          <a:p>
            <a:pPr algn="ctr"/>
            <a:r>
              <a:rPr lang="nb-NO" sz="1100" b="1">
                <a:solidFill>
                  <a:schemeClr val="accent6">
                    <a:lumMod val="75000"/>
                  </a:schemeClr>
                </a:solidFill>
              </a:rPr>
              <a:t>Frivillig</a:t>
            </a:r>
          </a:p>
        </p:txBody>
      </p:sp>
      <p:sp>
        <p:nvSpPr>
          <p:cNvPr id="87" name="Right Brace 86"/>
          <p:cNvSpPr/>
          <p:nvPr/>
        </p:nvSpPr>
        <p:spPr>
          <a:xfrm rot="5400000">
            <a:off x="4581373" y="2929753"/>
            <a:ext cx="121534" cy="4529400"/>
          </a:xfrm>
          <a:prstGeom prst="rightBrace">
            <a:avLst/>
          </a:prstGeom>
          <a:ln w="12700">
            <a:solidFill>
              <a:schemeClr val="accent6">
                <a:lumMod val="40000"/>
                <a:lumOff val="6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b-NO"/>
          </a:p>
        </p:txBody>
      </p:sp>
      <p:pic>
        <p:nvPicPr>
          <p:cNvPr id="77" name="Picture 2" descr="Image result for frivillighet nor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4630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b-NO"/>
              <a:t>FRIVILLIGE ORGANISASJONER OG SAMARBEID MED BEDRIFTER</a:t>
            </a:r>
          </a:p>
        </p:txBody>
      </p:sp>
      <p:sp>
        <p:nvSpPr>
          <p:cNvPr id="4" name="Slide Number Placeholder 3"/>
          <p:cNvSpPr>
            <a:spLocks noGrp="1"/>
          </p:cNvSpPr>
          <p:nvPr>
            <p:ph type="sldNum" sz="quarter" idx="4"/>
          </p:nvPr>
        </p:nvSpPr>
        <p:spPr/>
        <p:txBody>
          <a:bodyPr/>
          <a:lstStyle/>
          <a:p>
            <a:fld id="{4034BEE3-566C-4068-A777-C3A4762E861B}" type="slidenum">
              <a:rPr lang="en-GB" smtClean="0"/>
              <a:pPr/>
              <a:t>39</a:t>
            </a:fld>
            <a:endParaRPr lang="en-GB"/>
          </a:p>
        </p:txBody>
      </p:sp>
      <p:sp>
        <p:nvSpPr>
          <p:cNvPr id="5" name="Text Placeholder 4"/>
          <p:cNvSpPr>
            <a:spLocks noGrp="1"/>
          </p:cNvSpPr>
          <p:nvPr>
            <p:ph type="body" sz="quarter" idx="18"/>
          </p:nvPr>
        </p:nvSpPr>
        <p:spPr/>
        <p:txBody>
          <a:bodyPr/>
          <a:lstStyle/>
          <a:p>
            <a:r>
              <a:rPr lang="nb-NO" sz="1600"/>
              <a:t>Samarbeid med bedrifter er viktig både økonomisk og ressursmessig (for eksempel gjennom at bedrifter bidrar med frivillige). Sentralt er at samarbeidet må være fordelaktig for begge parter.</a:t>
            </a:r>
          </a:p>
        </p:txBody>
      </p:sp>
      <p:sp>
        <p:nvSpPr>
          <p:cNvPr id="6" name="Text Placeholder 5"/>
          <p:cNvSpPr>
            <a:spLocks noGrp="1"/>
          </p:cNvSpPr>
          <p:nvPr>
            <p:ph type="body" sz="quarter" idx="19"/>
          </p:nvPr>
        </p:nvSpPr>
        <p:spPr/>
        <p:txBody>
          <a:bodyPr/>
          <a:lstStyle/>
          <a:p>
            <a:endParaRPr lang="nb-NO"/>
          </a:p>
        </p:txBody>
      </p:sp>
      <p:grpSp>
        <p:nvGrpSpPr>
          <p:cNvPr id="36" name="Group 35"/>
          <p:cNvGrpSpPr/>
          <p:nvPr/>
        </p:nvGrpSpPr>
        <p:grpSpPr>
          <a:xfrm>
            <a:off x="581257" y="1656579"/>
            <a:ext cx="634708" cy="991712"/>
            <a:chOff x="549522" y="1721300"/>
            <a:chExt cx="698179" cy="1090883"/>
          </a:xfrm>
        </p:grpSpPr>
        <p:grpSp>
          <p:nvGrpSpPr>
            <p:cNvPr id="33" name="Group 32"/>
            <p:cNvGrpSpPr/>
            <p:nvPr/>
          </p:nvGrpSpPr>
          <p:grpSpPr>
            <a:xfrm>
              <a:off x="549522" y="1961781"/>
              <a:ext cx="690894" cy="850402"/>
              <a:chOff x="1651000" y="1944688"/>
              <a:chExt cx="1223963" cy="1506538"/>
            </a:xfrm>
            <a:solidFill>
              <a:schemeClr val="accent6">
                <a:lumMod val="40000"/>
                <a:lumOff val="60000"/>
              </a:schemeClr>
            </a:solidFill>
          </p:grpSpPr>
          <p:sp>
            <p:nvSpPr>
              <p:cNvPr id="30" name="Freeform 22"/>
              <p:cNvSpPr>
                <a:spLocks/>
              </p:cNvSpPr>
              <p:nvPr/>
            </p:nvSpPr>
            <p:spPr bwMode="auto">
              <a:xfrm>
                <a:off x="1651000" y="2509838"/>
                <a:ext cx="1223963" cy="941388"/>
              </a:xfrm>
              <a:custGeom>
                <a:avLst/>
                <a:gdLst>
                  <a:gd name="T0" fmla="*/ 75 w 325"/>
                  <a:gd name="T1" fmla="*/ 0 h 250"/>
                  <a:gd name="T2" fmla="*/ 0 w 325"/>
                  <a:gd name="T3" fmla="*/ 75 h 250"/>
                  <a:gd name="T4" fmla="*/ 0 w 325"/>
                  <a:gd name="T5" fmla="*/ 250 h 250"/>
                  <a:gd name="T6" fmla="*/ 50 w 325"/>
                  <a:gd name="T7" fmla="*/ 250 h 250"/>
                  <a:gd name="T8" fmla="*/ 50 w 325"/>
                  <a:gd name="T9" fmla="*/ 88 h 250"/>
                  <a:gd name="T10" fmla="*/ 75 w 325"/>
                  <a:gd name="T11" fmla="*/ 88 h 250"/>
                  <a:gd name="T12" fmla="*/ 75 w 325"/>
                  <a:gd name="T13" fmla="*/ 250 h 250"/>
                  <a:gd name="T14" fmla="*/ 250 w 325"/>
                  <a:gd name="T15" fmla="*/ 250 h 250"/>
                  <a:gd name="T16" fmla="*/ 250 w 325"/>
                  <a:gd name="T17" fmla="*/ 88 h 250"/>
                  <a:gd name="T18" fmla="*/ 275 w 325"/>
                  <a:gd name="T19" fmla="*/ 88 h 250"/>
                  <a:gd name="T20" fmla="*/ 275 w 325"/>
                  <a:gd name="T21" fmla="*/ 250 h 250"/>
                  <a:gd name="T22" fmla="*/ 325 w 325"/>
                  <a:gd name="T23" fmla="*/ 250 h 250"/>
                  <a:gd name="T24" fmla="*/ 325 w 325"/>
                  <a:gd name="T25" fmla="*/ 75 h 250"/>
                  <a:gd name="T26" fmla="*/ 250 w 325"/>
                  <a:gd name="T27" fmla="*/ 0 h 250"/>
                  <a:gd name="T28" fmla="*/ 75 w 325"/>
                  <a:gd name="T29" fmla="*/ 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5" h="250">
                    <a:moveTo>
                      <a:pt x="75" y="0"/>
                    </a:moveTo>
                    <a:cubicBezTo>
                      <a:pt x="75" y="0"/>
                      <a:pt x="0" y="0"/>
                      <a:pt x="0" y="75"/>
                    </a:cubicBezTo>
                    <a:cubicBezTo>
                      <a:pt x="0" y="113"/>
                      <a:pt x="0" y="250"/>
                      <a:pt x="0" y="250"/>
                    </a:cubicBezTo>
                    <a:cubicBezTo>
                      <a:pt x="50" y="250"/>
                      <a:pt x="50" y="250"/>
                      <a:pt x="50" y="250"/>
                    </a:cubicBezTo>
                    <a:cubicBezTo>
                      <a:pt x="50" y="88"/>
                      <a:pt x="50" y="88"/>
                      <a:pt x="50" y="88"/>
                    </a:cubicBezTo>
                    <a:cubicBezTo>
                      <a:pt x="75" y="88"/>
                      <a:pt x="75" y="88"/>
                      <a:pt x="75" y="88"/>
                    </a:cubicBezTo>
                    <a:cubicBezTo>
                      <a:pt x="75" y="250"/>
                      <a:pt x="75" y="250"/>
                      <a:pt x="75" y="250"/>
                    </a:cubicBezTo>
                    <a:cubicBezTo>
                      <a:pt x="250" y="250"/>
                      <a:pt x="250" y="250"/>
                      <a:pt x="250" y="250"/>
                    </a:cubicBezTo>
                    <a:cubicBezTo>
                      <a:pt x="250" y="88"/>
                      <a:pt x="250" y="88"/>
                      <a:pt x="250" y="88"/>
                    </a:cubicBezTo>
                    <a:cubicBezTo>
                      <a:pt x="275" y="88"/>
                      <a:pt x="275" y="88"/>
                      <a:pt x="275" y="88"/>
                    </a:cubicBezTo>
                    <a:cubicBezTo>
                      <a:pt x="275" y="250"/>
                      <a:pt x="275" y="250"/>
                      <a:pt x="275" y="250"/>
                    </a:cubicBezTo>
                    <a:cubicBezTo>
                      <a:pt x="325" y="250"/>
                      <a:pt x="325" y="250"/>
                      <a:pt x="325" y="250"/>
                    </a:cubicBezTo>
                    <a:cubicBezTo>
                      <a:pt x="325" y="75"/>
                      <a:pt x="325" y="75"/>
                      <a:pt x="325" y="75"/>
                    </a:cubicBezTo>
                    <a:cubicBezTo>
                      <a:pt x="325" y="75"/>
                      <a:pt x="325" y="0"/>
                      <a:pt x="250" y="0"/>
                    </a:cubicBezTo>
                    <a:cubicBezTo>
                      <a:pt x="212" y="0"/>
                      <a:pt x="75" y="0"/>
                      <a:pt x="75" y="0"/>
                    </a:cubicBez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31" name="Freeform 23"/>
              <p:cNvSpPr>
                <a:spLocks/>
              </p:cNvSpPr>
              <p:nvPr/>
            </p:nvSpPr>
            <p:spPr bwMode="auto">
              <a:xfrm>
                <a:off x="2027238" y="1944688"/>
                <a:ext cx="471488" cy="469900"/>
              </a:xfrm>
              <a:custGeom>
                <a:avLst/>
                <a:gdLst>
                  <a:gd name="T0" fmla="*/ 125 w 125"/>
                  <a:gd name="T1" fmla="*/ 63 h 125"/>
                  <a:gd name="T2" fmla="*/ 63 w 125"/>
                  <a:gd name="T3" fmla="*/ 125 h 125"/>
                  <a:gd name="T4" fmla="*/ 0 w 125"/>
                  <a:gd name="T5" fmla="*/ 63 h 125"/>
                  <a:gd name="T6" fmla="*/ 63 w 125"/>
                  <a:gd name="T7" fmla="*/ 0 h 125"/>
                  <a:gd name="T8" fmla="*/ 125 w 125"/>
                  <a:gd name="T9" fmla="*/ 63 h 125"/>
                </a:gdLst>
                <a:ahLst/>
                <a:cxnLst>
                  <a:cxn ang="0">
                    <a:pos x="T0" y="T1"/>
                  </a:cxn>
                  <a:cxn ang="0">
                    <a:pos x="T2" y="T3"/>
                  </a:cxn>
                  <a:cxn ang="0">
                    <a:pos x="T4" y="T5"/>
                  </a:cxn>
                  <a:cxn ang="0">
                    <a:pos x="T6" y="T7"/>
                  </a:cxn>
                  <a:cxn ang="0">
                    <a:pos x="T8" y="T9"/>
                  </a:cxn>
                </a:cxnLst>
                <a:rect l="0" t="0" r="r" b="b"/>
                <a:pathLst>
                  <a:path w="125" h="125">
                    <a:moveTo>
                      <a:pt x="125" y="63"/>
                    </a:moveTo>
                    <a:cubicBezTo>
                      <a:pt x="125" y="97"/>
                      <a:pt x="97" y="125"/>
                      <a:pt x="63" y="125"/>
                    </a:cubicBezTo>
                    <a:cubicBezTo>
                      <a:pt x="27" y="125"/>
                      <a:pt x="0" y="97"/>
                      <a:pt x="0" y="63"/>
                    </a:cubicBezTo>
                    <a:cubicBezTo>
                      <a:pt x="0" y="28"/>
                      <a:pt x="27" y="0"/>
                      <a:pt x="63" y="0"/>
                    </a:cubicBezTo>
                    <a:cubicBezTo>
                      <a:pt x="97" y="0"/>
                      <a:pt x="125" y="28"/>
                      <a:pt x="125" y="63"/>
                    </a:cubicBez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grpSp>
          <p:nvGrpSpPr>
            <p:cNvPr id="25" name="Group 24"/>
            <p:cNvGrpSpPr/>
            <p:nvPr/>
          </p:nvGrpSpPr>
          <p:grpSpPr>
            <a:xfrm>
              <a:off x="1061484" y="1721300"/>
              <a:ext cx="186217" cy="321994"/>
              <a:chOff x="2117725" y="1963738"/>
              <a:chExt cx="855663" cy="1479550"/>
            </a:xfrm>
            <a:solidFill>
              <a:schemeClr val="accent6">
                <a:lumMod val="75000"/>
              </a:schemeClr>
            </a:solidFill>
          </p:grpSpPr>
          <p:sp>
            <p:nvSpPr>
              <p:cNvPr id="11" name="Freeform 6"/>
              <p:cNvSpPr>
                <a:spLocks/>
              </p:cNvSpPr>
              <p:nvPr/>
            </p:nvSpPr>
            <p:spPr bwMode="auto">
              <a:xfrm>
                <a:off x="2457450" y="3390900"/>
                <a:ext cx="179388" cy="52388"/>
              </a:xfrm>
              <a:custGeom>
                <a:avLst/>
                <a:gdLst>
                  <a:gd name="T0" fmla="*/ 24 w 48"/>
                  <a:gd name="T1" fmla="*/ 14 h 14"/>
                  <a:gd name="T2" fmla="*/ 48 w 48"/>
                  <a:gd name="T3" fmla="*/ 0 h 14"/>
                  <a:gd name="T4" fmla="*/ 0 w 48"/>
                  <a:gd name="T5" fmla="*/ 0 h 14"/>
                  <a:gd name="T6" fmla="*/ 24 w 48"/>
                  <a:gd name="T7" fmla="*/ 14 h 14"/>
                </a:gdLst>
                <a:ahLst/>
                <a:cxnLst>
                  <a:cxn ang="0">
                    <a:pos x="T0" y="T1"/>
                  </a:cxn>
                  <a:cxn ang="0">
                    <a:pos x="T2" y="T3"/>
                  </a:cxn>
                  <a:cxn ang="0">
                    <a:pos x="T4" y="T5"/>
                  </a:cxn>
                  <a:cxn ang="0">
                    <a:pos x="T6" y="T7"/>
                  </a:cxn>
                </a:cxnLst>
                <a:rect l="0" t="0" r="r" b="b"/>
                <a:pathLst>
                  <a:path w="48" h="14">
                    <a:moveTo>
                      <a:pt x="24" y="14"/>
                    </a:moveTo>
                    <a:cubicBezTo>
                      <a:pt x="34" y="14"/>
                      <a:pt x="43" y="9"/>
                      <a:pt x="48" y="0"/>
                    </a:cubicBezTo>
                    <a:cubicBezTo>
                      <a:pt x="0" y="0"/>
                      <a:pt x="0" y="0"/>
                      <a:pt x="0" y="0"/>
                    </a:cubicBezTo>
                    <a:cubicBezTo>
                      <a:pt x="5" y="9"/>
                      <a:pt x="14" y="14"/>
                      <a:pt x="24" y="14"/>
                    </a:cubicBezTo>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3" name="Freeform 7"/>
              <p:cNvSpPr>
                <a:spLocks/>
              </p:cNvSpPr>
              <p:nvPr/>
            </p:nvSpPr>
            <p:spPr bwMode="auto">
              <a:xfrm>
                <a:off x="2117725" y="1963738"/>
                <a:ext cx="855663" cy="1073150"/>
              </a:xfrm>
              <a:custGeom>
                <a:avLst/>
                <a:gdLst>
                  <a:gd name="T0" fmla="*/ 114 w 227"/>
                  <a:gd name="T1" fmla="*/ 0 h 285"/>
                  <a:gd name="T2" fmla="*/ 0 w 227"/>
                  <a:gd name="T3" fmla="*/ 105 h 285"/>
                  <a:gd name="T4" fmla="*/ 36 w 227"/>
                  <a:gd name="T5" fmla="*/ 202 h 285"/>
                  <a:gd name="T6" fmla="*/ 65 w 227"/>
                  <a:gd name="T7" fmla="*/ 285 h 285"/>
                  <a:gd name="T8" fmla="*/ 114 w 227"/>
                  <a:gd name="T9" fmla="*/ 285 h 285"/>
                  <a:gd name="T10" fmla="*/ 162 w 227"/>
                  <a:gd name="T11" fmla="*/ 285 h 285"/>
                  <a:gd name="T12" fmla="*/ 192 w 227"/>
                  <a:gd name="T13" fmla="*/ 202 h 285"/>
                  <a:gd name="T14" fmla="*/ 227 w 227"/>
                  <a:gd name="T15" fmla="*/ 105 h 285"/>
                  <a:gd name="T16" fmla="*/ 114 w 227"/>
                  <a:gd name="T17"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285">
                    <a:moveTo>
                      <a:pt x="114" y="0"/>
                    </a:moveTo>
                    <a:cubicBezTo>
                      <a:pt x="53" y="0"/>
                      <a:pt x="0" y="41"/>
                      <a:pt x="0" y="105"/>
                    </a:cubicBezTo>
                    <a:cubicBezTo>
                      <a:pt x="0" y="138"/>
                      <a:pt x="17" y="169"/>
                      <a:pt x="36" y="202"/>
                    </a:cubicBezTo>
                    <a:cubicBezTo>
                      <a:pt x="53" y="229"/>
                      <a:pt x="62" y="258"/>
                      <a:pt x="65" y="285"/>
                    </a:cubicBezTo>
                    <a:cubicBezTo>
                      <a:pt x="114" y="285"/>
                      <a:pt x="114" y="285"/>
                      <a:pt x="114" y="285"/>
                    </a:cubicBezTo>
                    <a:cubicBezTo>
                      <a:pt x="162" y="285"/>
                      <a:pt x="162" y="285"/>
                      <a:pt x="162" y="285"/>
                    </a:cubicBezTo>
                    <a:cubicBezTo>
                      <a:pt x="165" y="258"/>
                      <a:pt x="174" y="229"/>
                      <a:pt x="192" y="202"/>
                    </a:cubicBezTo>
                    <a:cubicBezTo>
                      <a:pt x="211" y="169"/>
                      <a:pt x="227" y="138"/>
                      <a:pt x="227" y="105"/>
                    </a:cubicBezTo>
                    <a:cubicBezTo>
                      <a:pt x="227" y="41"/>
                      <a:pt x="174" y="0"/>
                      <a:pt x="114" y="0"/>
                    </a:cubicBezTo>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4" name="Freeform 8"/>
              <p:cNvSpPr>
                <a:spLocks/>
              </p:cNvSpPr>
              <p:nvPr/>
            </p:nvSpPr>
            <p:spPr bwMode="auto">
              <a:xfrm>
                <a:off x="2309813" y="3105150"/>
                <a:ext cx="471488" cy="233363"/>
              </a:xfrm>
              <a:custGeom>
                <a:avLst/>
                <a:gdLst>
                  <a:gd name="T0" fmla="*/ 111 w 125"/>
                  <a:gd name="T1" fmla="*/ 0 h 62"/>
                  <a:gd name="T2" fmla="*/ 14 w 125"/>
                  <a:gd name="T3" fmla="*/ 0 h 62"/>
                  <a:gd name="T4" fmla="*/ 14 w 125"/>
                  <a:gd name="T5" fmla="*/ 19 h 62"/>
                  <a:gd name="T6" fmla="*/ 0 w 125"/>
                  <a:gd name="T7" fmla="*/ 19 h 62"/>
                  <a:gd name="T8" fmla="*/ 0 w 125"/>
                  <a:gd name="T9" fmla="*/ 36 h 62"/>
                  <a:gd name="T10" fmla="*/ 14 w 125"/>
                  <a:gd name="T11" fmla="*/ 36 h 62"/>
                  <a:gd name="T12" fmla="*/ 14 w 125"/>
                  <a:gd name="T13" fmla="*/ 55 h 62"/>
                  <a:gd name="T14" fmla="*/ 21 w 125"/>
                  <a:gd name="T15" fmla="*/ 62 h 62"/>
                  <a:gd name="T16" fmla="*/ 104 w 125"/>
                  <a:gd name="T17" fmla="*/ 62 h 62"/>
                  <a:gd name="T18" fmla="*/ 111 w 125"/>
                  <a:gd name="T19" fmla="*/ 55 h 62"/>
                  <a:gd name="T20" fmla="*/ 111 w 125"/>
                  <a:gd name="T21" fmla="*/ 36 h 62"/>
                  <a:gd name="T22" fmla="*/ 125 w 125"/>
                  <a:gd name="T23" fmla="*/ 36 h 62"/>
                  <a:gd name="T24" fmla="*/ 125 w 125"/>
                  <a:gd name="T25" fmla="*/ 19 h 62"/>
                  <a:gd name="T26" fmla="*/ 111 w 125"/>
                  <a:gd name="T27" fmla="*/ 19 h 62"/>
                  <a:gd name="T28" fmla="*/ 111 w 125"/>
                  <a:gd name="T29"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5" h="62">
                    <a:moveTo>
                      <a:pt x="111" y="0"/>
                    </a:moveTo>
                    <a:cubicBezTo>
                      <a:pt x="14" y="0"/>
                      <a:pt x="14" y="0"/>
                      <a:pt x="14" y="0"/>
                    </a:cubicBezTo>
                    <a:cubicBezTo>
                      <a:pt x="14" y="19"/>
                      <a:pt x="14" y="19"/>
                      <a:pt x="14" y="19"/>
                    </a:cubicBezTo>
                    <a:cubicBezTo>
                      <a:pt x="0" y="19"/>
                      <a:pt x="0" y="19"/>
                      <a:pt x="0" y="19"/>
                    </a:cubicBezTo>
                    <a:cubicBezTo>
                      <a:pt x="0" y="36"/>
                      <a:pt x="0" y="36"/>
                      <a:pt x="0" y="36"/>
                    </a:cubicBezTo>
                    <a:cubicBezTo>
                      <a:pt x="14" y="36"/>
                      <a:pt x="14" y="36"/>
                      <a:pt x="14" y="36"/>
                    </a:cubicBezTo>
                    <a:cubicBezTo>
                      <a:pt x="14" y="55"/>
                      <a:pt x="14" y="55"/>
                      <a:pt x="14" y="55"/>
                    </a:cubicBezTo>
                    <a:cubicBezTo>
                      <a:pt x="14" y="59"/>
                      <a:pt x="17" y="62"/>
                      <a:pt x="21" y="62"/>
                    </a:cubicBezTo>
                    <a:cubicBezTo>
                      <a:pt x="104" y="62"/>
                      <a:pt x="104" y="62"/>
                      <a:pt x="104" y="62"/>
                    </a:cubicBezTo>
                    <a:cubicBezTo>
                      <a:pt x="108" y="62"/>
                      <a:pt x="111" y="59"/>
                      <a:pt x="111" y="55"/>
                    </a:cubicBezTo>
                    <a:cubicBezTo>
                      <a:pt x="111" y="36"/>
                      <a:pt x="111" y="36"/>
                      <a:pt x="111" y="36"/>
                    </a:cubicBezTo>
                    <a:cubicBezTo>
                      <a:pt x="125" y="36"/>
                      <a:pt x="125" y="36"/>
                      <a:pt x="125" y="36"/>
                    </a:cubicBezTo>
                    <a:cubicBezTo>
                      <a:pt x="125" y="19"/>
                      <a:pt x="125" y="19"/>
                      <a:pt x="125" y="19"/>
                    </a:cubicBezTo>
                    <a:cubicBezTo>
                      <a:pt x="111" y="19"/>
                      <a:pt x="111" y="19"/>
                      <a:pt x="111" y="19"/>
                    </a:cubicBezTo>
                    <a:lnTo>
                      <a:pt x="111" y="0"/>
                    </a:lnTo>
                    <a:close/>
                  </a:path>
                </a:pathLst>
              </a:custGeom>
              <a:grpFill/>
              <a:ln w="9525">
                <a:noFill/>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grpSp>
      <p:sp>
        <p:nvSpPr>
          <p:cNvPr id="35" name="TextBox 34"/>
          <p:cNvSpPr txBox="1"/>
          <p:nvPr/>
        </p:nvSpPr>
        <p:spPr>
          <a:xfrm>
            <a:off x="1720735" y="1737365"/>
            <a:ext cx="7145454" cy="861774"/>
          </a:xfrm>
          <a:prstGeom prst="rect">
            <a:avLst/>
          </a:prstGeom>
          <a:noFill/>
        </p:spPr>
        <p:txBody>
          <a:bodyPr wrap="square" lIns="0" tIns="0" rIns="0" bIns="0" rtlCol="0">
            <a:spAutoFit/>
          </a:bodyPr>
          <a:lstStyle/>
          <a:p>
            <a:r>
              <a:rPr lang="nb-NO" sz="1400" b="1" dirty="0"/>
              <a:t>Kjennskap til samarbeid</a:t>
            </a:r>
          </a:p>
          <a:p>
            <a:r>
              <a:rPr lang="nb-NO" sz="1400" dirty="0" smtClean="0"/>
              <a:t>Samarbeid mellom bedrifter og frivillige organisasjoner er relativt lite utbredt i Norge (1 av 4 kjenner til, 2 av 5 er usikre på om de kjenner til det). Spesielt bedrifter har mye å tjene på at disse samarbeidene er bedre kjent da det kan ha en innvirkning på deres renommé.</a:t>
            </a:r>
            <a:endParaRPr lang="nb-NO" sz="1400" dirty="0"/>
          </a:p>
        </p:txBody>
      </p:sp>
      <p:sp>
        <p:nvSpPr>
          <p:cNvPr id="37" name="TextBox 36"/>
          <p:cNvSpPr txBox="1"/>
          <p:nvPr/>
        </p:nvSpPr>
        <p:spPr>
          <a:xfrm>
            <a:off x="1720735" y="2905544"/>
            <a:ext cx="7145454" cy="1292662"/>
          </a:xfrm>
          <a:prstGeom prst="rect">
            <a:avLst/>
          </a:prstGeom>
          <a:noFill/>
        </p:spPr>
        <p:txBody>
          <a:bodyPr wrap="square" lIns="0" tIns="0" rIns="0" bIns="0" rtlCol="0">
            <a:spAutoFit/>
          </a:bodyPr>
          <a:lstStyle/>
          <a:p>
            <a:r>
              <a:rPr lang="nb-NO" sz="1400" b="1" dirty="0"/>
              <a:t>Hvordan gjøre samarbeid mer attraktivt for bedrifter</a:t>
            </a:r>
          </a:p>
          <a:p>
            <a:r>
              <a:rPr lang="nb-NO" sz="1400" dirty="0"/>
              <a:t>Å arbeide for å øke kjennskapen til samarbeid er det første steget mot å gjøre denne typen samarbeid </a:t>
            </a:r>
            <a:r>
              <a:rPr lang="nb-NO" sz="1400" dirty="0" smtClean="0"/>
              <a:t>mer </a:t>
            </a:r>
            <a:r>
              <a:rPr lang="nb-NO" sz="1400" dirty="0"/>
              <a:t>attraktivt for bedrifter. I tillegg må organisasjonene ta med i betraktningen at bedriften også tar en risiko gjennom å knytte seg med dem. Å jobbe med inntrykket sitt blant befolkningen er derfor ikke bare viktig for offentlig støtte og private donasjoner, men også for at bedrifter skal enkelt se verdien i å knytte seg med frivillige organisasjoner.</a:t>
            </a:r>
          </a:p>
        </p:txBody>
      </p:sp>
      <p:sp>
        <p:nvSpPr>
          <p:cNvPr id="38" name="TextBox 37"/>
          <p:cNvSpPr txBox="1"/>
          <p:nvPr/>
        </p:nvSpPr>
        <p:spPr>
          <a:xfrm>
            <a:off x="1720735" y="4531493"/>
            <a:ext cx="7145454" cy="1077218"/>
          </a:xfrm>
          <a:prstGeom prst="rect">
            <a:avLst/>
          </a:prstGeom>
          <a:noFill/>
        </p:spPr>
        <p:txBody>
          <a:bodyPr wrap="square" lIns="0" tIns="0" rIns="0" bIns="0" rtlCol="0">
            <a:spAutoFit/>
          </a:bodyPr>
          <a:lstStyle/>
          <a:p>
            <a:r>
              <a:rPr lang="nb-NO" sz="1400" b="1"/>
              <a:t>Hvilke krav bør organisasjonene sette til bedrifter?</a:t>
            </a:r>
          </a:p>
          <a:p>
            <a:r>
              <a:rPr lang="nb-NO" sz="1400"/>
              <a:t>Resultatene viste at det viktigste for nordmenn er at bedriften tar samfunns- og miljøansvar og at den har et positivt inntrykk i befolkningen. Andre faktorer kan imidlertid være like viktige, men heller bli ansett som hygienefaktorer som forventes at er i orden (for eksempel at ansatte har gode arbeidsforhold i bedriften). </a:t>
            </a:r>
          </a:p>
        </p:txBody>
      </p:sp>
      <p:pic>
        <p:nvPicPr>
          <p:cNvPr id="1050" name="Picture 26" descr="Image result for check icon"/>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16308" y="4629804"/>
            <a:ext cx="299548" cy="299548"/>
          </a:xfrm>
          <a:prstGeom prst="rect">
            <a:avLst/>
          </a:prstGeom>
          <a:noFill/>
          <a:extLst>
            <a:ext uri="{909E8E84-426E-40DD-AFC4-6F175D3DCCD1}">
              <a14:hiddenFill xmlns:a14="http://schemas.microsoft.com/office/drawing/2010/main">
                <a:solidFill>
                  <a:srgbClr val="FFFFFF"/>
                </a:solidFill>
              </a14:hiddenFill>
            </a:ext>
          </a:extLst>
        </p:spPr>
      </p:pic>
      <p:cxnSp>
        <p:nvCxnSpPr>
          <p:cNvPr id="41" name="Straight Connector 40"/>
          <p:cNvCxnSpPr/>
          <p:nvPr/>
        </p:nvCxnSpPr>
        <p:spPr>
          <a:xfrm>
            <a:off x="767632" y="4769215"/>
            <a:ext cx="540545" cy="0"/>
          </a:xfrm>
          <a:prstGeom prst="line">
            <a:avLst/>
          </a:prstGeom>
          <a:ln w="57150">
            <a:solidFill>
              <a:schemeClr val="accent6">
                <a:lumMod val="40000"/>
                <a:lumOff val="60000"/>
              </a:schemeClr>
            </a:solidFill>
            <a:tailEnd type="none"/>
          </a:ln>
        </p:spPr>
        <p:style>
          <a:lnRef idx="1">
            <a:schemeClr val="accent1"/>
          </a:lnRef>
          <a:fillRef idx="0">
            <a:schemeClr val="accent1"/>
          </a:fillRef>
          <a:effectRef idx="0">
            <a:schemeClr val="accent1"/>
          </a:effectRef>
          <a:fontRef idx="minor">
            <a:schemeClr val="tx1"/>
          </a:fontRef>
        </p:style>
      </p:cxnSp>
      <p:pic>
        <p:nvPicPr>
          <p:cNvPr id="43" name="Picture 26" descr="Image result for check icon"/>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16308" y="4944147"/>
            <a:ext cx="299548" cy="299548"/>
          </a:xfrm>
          <a:prstGeom prst="rect">
            <a:avLst/>
          </a:prstGeom>
          <a:noFill/>
          <a:extLst>
            <a:ext uri="{909E8E84-426E-40DD-AFC4-6F175D3DCCD1}">
              <a14:hiddenFill xmlns:a14="http://schemas.microsoft.com/office/drawing/2010/main">
                <a:solidFill>
                  <a:srgbClr val="FFFFFF"/>
                </a:solidFill>
              </a14:hiddenFill>
            </a:ext>
          </a:extLst>
        </p:spPr>
      </p:pic>
      <p:cxnSp>
        <p:nvCxnSpPr>
          <p:cNvPr id="44" name="Straight Connector 43"/>
          <p:cNvCxnSpPr/>
          <p:nvPr/>
        </p:nvCxnSpPr>
        <p:spPr>
          <a:xfrm>
            <a:off x="767632" y="5083558"/>
            <a:ext cx="540545" cy="0"/>
          </a:xfrm>
          <a:prstGeom prst="line">
            <a:avLst/>
          </a:prstGeom>
          <a:ln w="57150">
            <a:solidFill>
              <a:schemeClr val="accent6">
                <a:lumMod val="40000"/>
                <a:lumOff val="60000"/>
              </a:schemeClr>
            </a:solidFill>
            <a:tailEnd type="none"/>
          </a:ln>
        </p:spPr>
        <p:style>
          <a:lnRef idx="1">
            <a:schemeClr val="accent1"/>
          </a:lnRef>
          <a:fillRef idx="0">
            <a:schemeClr val="accent1"/>
          </a:fillRef>
          <a:effectRef idx="0">
            <a:schemeClr val="accent1"/>
          </a:effectRef>
          <a:fontRef idx="minor">
            <a:schemeClr val="tx1"/>
          </a:fontRef>
        </p:style>
      </p:cxnSp>
      <p:pic>
        <p:nvPicPr>
          <p:cNvPr id="45" name="Picture 26" descr="Image result for check icon"/>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16308" y="5258490"/>
            <a:ext cx="299548" cy="299548"/>
          </a:xfrm>
          <a:prstGeom prst="rect">
            <a:avLst/>
          </a:prstGeom>
          <a:noFill/>
          <a:extLst>
            <a:ext uri="{909E8E84-426E-40DD-AFC4-6F175D3DCCD1}">
              <a14:hiddenFill xmlns:a14="http://schemas.microsoft.com/office/drawing/2010/main">
                <a:solidFill>
                  <a:srgbClr val="FFFFFF"/>
                </a:solidFill>
              </a14:hiddenFill>
            </a:ext>
          </a:extLst>
        </p:spPr>
      </p:pic>
      <p:cxnSp>
        <p:nvCxnSpPr>
          <p:cNvPr id="46" name="Straight Connector 45"/>
          <p:cNvCxnSpPr/>
          <p:nvPr/>
        </p:nvCxnSpPr>
        <p:spPr>
          <a:xfrm>
            <a:off x="767632" y="5397901"/>
            <a:ext cx="540545" cy="0"/>
          </a:xfrm>
          <a:prstGeom prst="line">
            <a:avLst/>
          </a:prstGeom>
          <a:ln w="57150">
            <a:solidFill>
              <a:schemeClr val="accent6">
                <a:lumMod val="40000"/>
                <a:lumOff val="60000"/>
              </a:schemeClr>
            </a:solidFill>
            <a:tailEnd type="none"/>
          </a:ln>
        </p:spPr>
        <p:style>
          <a:lnRef idx="1">
            <a:schemeClr val="accent1"/>
          </a:lnRef>
          <a:fillRef idx="0">
            <a:schemeClr val="accent1"/>
          </a:fillRef>
          <a:effectRef idx="0">
            <a:schemeClr val="accent1"/>
          </a:effectRef>
          <a:fontRef idx="minor">
            <a:schemeClr val="tx1"/>
          </a:fontRef>
        </p:style>
      </p:cxnSp>
      <p:pic>
        <p:nvPicPr>
          <p:cNvPr id="48" name="Picture 2" descr="Image result for cooperation icon"/>
          <p:cNvPicPr>
            <a:picLocks noChangeAspect="1" noChangeArrowheads="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30309" y="3171158"/>
            <a:ext cx="1116379" cy="804234"/>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Image result for frivillighet norg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2147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9999" y="2279073"/>
            <a:ext cx="4423921" cy="3434340"/>
          </a:xfrm>
        </p:spPr>
        <p:txBody>
          <a:bodyPr/>
          <a:lstStyle/>
          <a:p>
            <a:r>
              <a:rPr lang="nb-NO" dirty="0"/>
              <a:t>Frivillighet Norge er et samarbeidsforum for frivillige organisasjoner i Norge, og arbeider for en helhetlig frivillighetspolitikk for å sikre vekst og utvikling i frivilligheten.</a:t>
            </a:r>
          </a:p>
          <a:p>
            <a:r>
              <a:rPr lang="nb-NO" dirty="0"/>
              <a:t>I samarbeid med </a:t>
            </a:r>
            <a:r>
              <a:rPr lang="nb-NO" dirty="0" err="1"/>
              <a:t>Kantar</a:t>
            </a:r>
            <a:r>
              <a:rPr lang="nb-NO" dirty="0"/>
              <a:t> TNS satte Frivillighet Norge opp Frivillighetsbarometeret som en syndikert undersøkelse for sine medlemsorganisasjoner. Studien har som mål å kartlegge atferd, holdninger og interesser </a:t>
            </a:r>
            <a:r>
              <a:rPr lang="nb-NO" dirty="0" smtClean="0"/>
              <a:t>i frivillighets-Norge, </a:t>
            </a:r>
            <a:r>
              <a:rPr lang="nb-NO" dirty="0"/>
              <a:t>samt holdninger til frivillighet blant </a:t>
            </a:r>
            <a:r>
              <a:rPr lang="nb-NO" dirty="0" smtClean="0"/>
              <a:t>befolkningen</a:t>
            </a:r>
            <a:r>
              <a:rPr lang="nb-NO" dirty="0"/>
              <a:t>. </a:t>
            </a:r>
          </a:p>
        </p:txBody>
      </p:sp>
      <p:sp>
        <p:nvSpPr>
          <p:cNvPr id="3" name="Title 2"/>
          <p:cNvSpPr>
            <a:spLocks noGrp="1"/>
          </p:cNvSpPr>
          <p:nvPr>
            <p:ph type="title"/>
          </p:nvPr>
        </p:nvSpPr>
        <p:spPr/>
        <p:txBody>
          <a:bodyPr/>
          <a:lstStyle/>
          <a:p>
            <a:r>
              <a:rPr lang="nb-NO"/>
              <a:t>Om frivillighetsbarometeret</a:t>
            </a:r>
          </a:p>
        </p:txBody>
      </p:sp>
      <p:sp>
        <p:nvSpPr>
          <p:cNvPr id="4" name="Slide Number Placeholder 3"/>
          <p:cNvSpPr>
            <a:spLocks noGrp="1"/>
          </p:cNvSpPr>
          <p:nvPr>
            <p:ph type="sldNum" sz="quarter" idx="4"/>
          </p:nvPr>
        </p:nvSpPr>
        <p:spPr/>
        <p:txBody>
          <a:bodyPr/>
          <a:lstStyle/>
          <a:p>
            <a:fld id="{4034BEE3-566C-4068-A777-C3A4762E861B}" type="slidenum">
              <a:rPr lang="en-GB" smtClean="0"/>
              <a:pPr/>
              <a:t>4</a:t>
            </a:fld>
            <a:endParaRPr lang="en-GB"/>
          </a:p>
        </p:txBody>
      </p:sp>
      <p:sp>
        <p:nvSpPr>
          <p:cNvPr id="5" name="Text Placeholder 4"/>
          <p:cNvSpPr>
            <a:spLocks noGrp="1"/>
          </p:cNvSpPr>
          <p:nvPr>
            <p:ph type="body" sz="quarter" idx="18"/>
          </p:nvPr>
        </p:nvSpPr>
        <p:spPr/>
        <p:txBody>
          <a:bodyPr/>
          <a:lstStyle/>
          <a:p>
            <a:r>
              <a:rPr lang="nb-NO">
                <a:latin typeface="Verdana" charset="0"/>
              </a:rPr>
              <a:t>Et frivillighetsbarometer for å kartlegge atferd, holdninger og interesser i frivillighets-Norge</a:t>
            </a:r>
            <a:endParaRPr lang="nb-NO"/>
          </a:p>
        </p:txBody>
      </p:sp>
      <p:sp>
        <p:nvSpPr>
          <p:cNvPr id="6" name="Text Placeholder 5"/>
          <p:cNvSpPr>
            <a:spLocks noGrp="1"/>
          </p:cNvSpPr>
          <p:nvPr>
            <p:ph type="body" sz="quarter" idx="19"/>
          </p:nvPr>
        </p:nvSpPr>
        <p:spPr/>
        <p:txBody>
          <a:bodyPr/>
          <a:lstStyle/>
          <a:p>
            <a:endParaRPr lang="nb-NO"/>
          </a:p>
        </p:txBody>
      </p:sp>
      <p:pic>
        <p:nvPicPr>
          <p:cNvPr id="2052" name="Picture 4" descr="Image result for volunteer icon"/>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639554" y="1918368"/>
            <a:ext cx="2866867" cy="300195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Image result for frivillighet nor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2260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b-NO"/>
              <a:t>TILLITT TIL FRIVILLIGE ORGANISASJONER</a:t>
            </a:r>
          </a:p>
        </p:txBody>
      </p:sp>
      <p:sp>
        <p:nvSpPr>
          <p:cNvPr id="4" name="Slide Number Placeholder 3"/>
          <p:cNvSpPr>
            <a:spLocks noGrp="1"/>
          </p:cNvSpPr>
          <p:nvPr>
            <p:ph type="sldNum" sz="quarter" idx="4"/>
          </p:nvPr>
        </p:nvSpPr>
        <p:spPr>
          <a:xfrm>
            <a:off x="8142685" y="6399213"/>
            <a:ext cx="727472" cy="182562"/>
          </a:xfrm>
        </p:spPr>
        <p:txBody>
          <a:bodyPr/>
          <a:lstStyle/>
          <a:p>
            <a:fld id="{4034BEE3-566C-4068-A777-C3A4762E861B}" type="slidenum">
              <a:rPr lang="en-GB" smtClean="0"/>
              <a:pPr/>
              <a:t>40</a:t>
            </a:fld>
            <a:endParaRPr lang="en-GB"/>
          </a:p>
        </p:txBody>
      </p:sp>
      <p:sp>
        <p:nvSpPr>
          <p:cNvPr id="5" name="Text Placeholder 4"/>
          <p:cNvSpPr>
            <a:spLocks noGrp="1"/>
          </p:cNvSpPr>
          <p:nvPr>
            <p:ph type="body" sz="quarter" idx="18"/>
          </p:nvPr>
        </p:nvSpPr>
        <p:spPr/>
        <p:txBody>
          <a:bodyPr vert="horz" lIns="0" tIns="0" rIns="0" bIns="0" rtlCol="0" anchor="t">
            <a:noAutofit/>
          </a:bodyPr>
          <a:lstStyle/>
          <a:p>
            <a:r>
              <a:rPr lang="x-none" sz="1400" dirty="0"/>
              <a:t>Det er tydelig at flere nordmenn har </a:t>
            </a:r>
            <a:r>
              <a:rPr lang="x-none" sz="1400" dirty="0" smtClean="0"/>
              <a:t>sterke</a:t>
            </a:r>
            <a:r>
              <a:rPr lang="nb-NO" sz="1400" dirty="0" smtClean="0"/>
              <a:t>re</a:t>
            </a:r>
            <a:r>
              <a:rPr lang="x-none" sz="1400" dirty="0" smtClean="0"/>
              <a:t> </a:t>
            </a:r>
            <a:r>
              <a:rPr lang="x-none" sz="1400" dirty="0"/>
              <a:t>følelser relatert til frivillige organisasjoners bruk av penger enn de har til deres valg av samarbeidspartnere.</a:t>
            </a:r>
          </a:p>
          <a:p>
            <a:r>
              <a:rPr lang="x-none" sz="1400" dirty="0"/>
              <a:t>Hele frivillighets-Norge kan tjene på at nordmenn har større tillitt til frivillige organisasjoner, og uvitenhet er ikke nødvendigvis bedre enn negative følelser. Arbeid som fremmer informasjon om dette er derfor sentralt, i tillegg til arbeid for å dra tillitten mot den positive siden av skalaen.</a:t>
            </a:r>
          </a:p>
        </p:txBody>
      </p:sp>
      <p:sp>
        <p:nvSpPr>
          <p:cNvPr id="6" name="Text Placeholder 5"/>
          <p:cNvSpPr>
            <a:spLocks noGrp="1"/>
          </p:cNvSpPr>
          <p:nvPr>
            <p:ph type="body" sz="quarter" idx="19"/>
          </p:nvPr>
        </p:nvSpPr>
        <p:spPr>
          <a:xfrm>
            <a:off x="2111433" y="6399213"/>
            <a:ext cx="3807229" cy="182562"/>
          </a:xfrm>
        </p:spPr>
        <p:txBody>
          <a:bodyPr/>
          <a:lstStyle/>
          <a:p>
            <a:r>
              <a:rPr lang="nb-NO" dirty="0"/>
              <a:t>* «Vet ikke» er inkludert som del av midtpunkt i spørsmål om trygghet på at donerte penger brukes på formålet for å gjøre spørsmålene mer sammenliknbare.</a:t>
            </a:r>
          </a:p>
        </p:txBody>
      </p:sp>
      <p:graphicFrame>
        <p:nvGraphicFramePr>
          <p:cNvPr id="10" name="Chart 9"/>
          <p:cNvGraphicFramePr/>
          <p:nvPr>
            <p:extLst>
              <p:ext uri="{D42A27DB-BD31-4B8C-83A1-F6EECF244321}">
                <p14:modId xmlns:p14="http://schemas.microsoft.com/office/powerpoint/2010/main" val="1159731282"/>
              </p:ext>
            </p:extLst>
          </p:nvPr>
        </p:nvGraphicFramePr>
        <p:xfrm>
          <a:off x="268286" y="3507970"/>
          <a:ext cx="3804950" cy="2080841"/>
        </p:xfrm>
        <a:graphic>
          <a:graphicData uri="http://schemas.openxmlformats.org/drawingml/2006/chart">
            <c:chart xmlns:c="http://schemas.openxmlformats.org/drawingml/2006/chart" xmlns:r="http://schemas.openxmlformats.org/officeDocument/2006/relationships" r:id="rId3"/>
          </a:graphicData>
        </a:graphic>
      </p:graphicFrame>
      <p:sp>
        <p:nvSpPr>
          <p:cNvPr id="31" name="Rectangle 30"/>
          <p:cNvSpPr/>
          <p:nvPr/>
        </p:nvSpPr>
        <p:spPr>
          <a:xfrm>
            <a:off x="387659" y="5545601"/>
            <a:ext cx="764953" cy="430887"/>
          </a:xfrm>
          <a:prstGeom prst="rect">
            <a:avLst/>
          </a:prstGeom>
        </p:spPr>
        <p:txBody>
          <a:bodyPr wrap="none">
            <a:spAutoFit/>
          </a:bodyPr>
          <a:lstStyle/>
          <a:p>
            <a:pPr algn="ctr"/>
            <a:r>
              <a:rPr lang="nb-NO" sz="1100">
                <a:solidFill>
                  <a:srgbClr val="F66E1A"/>
                </a:solidFill>
              </a:rPr>
              <a:t>I svært </a:t>
            </a:r>
          </a:p>
          <a:p>
            <a:pPr algn="ctr"/>
            <a:r>
              <a:rPr lang="nb-NO" sz="1100">
                <a:solidFill>
                  <a:srgbClr val="F66E1A"/>
                </a:solidFill>
              </a:rPr>
              <a:t>liten grad</a:t>
            </a:r>
          </a:p>
        </p:txBody>
      </p:sp>
      <p:sp>
        <p:nvSpPr>
          <p:cNvPr id="32" name="Rectangle 31"/>
          <p:cNvSpPr/>
          <p:nvPr/>
        </p:nvSpPr>
        <p:spPr>
          <a:xfrm>
            <a:off x="3239841" y="5567207"/>
            <a:ext cx="739305" cy="430887"/>
          </a:xfrm>
          <a:prstGeom prst="rect">
            <a:avLst/>
          </a:prstGeom>
        </p:spPr>
        <p:txBody>
          <a:bodyPr wrap="none">
            <a:spAutoFit/>
          </a:bodyPr>
          <a:lstStyle/>
          <a:p>
            <a:pPr algn="ctr"/>
            <a:r>
              <a:rPr lang="nb-NO" sz="1100">
                <a:solidFill>
                  <a:srgbClr val="6BA42C"/>
                </a:solidFill>
              </a:rPr>
              <a:t>I svært</a:t>
            </a:r>
          </a:p>
          <a:p>
            <a:pPr algn="ctr"/>
            <a:r>
              <a:rPr lang="nb-NO" sz="1100">
                <a:solidFill>
                  <a:srgbClr val="6BA42C"/>
                </a:solidFill>
              </a:rPr>
              <a:t>stor grad</a:t>
            </a:r>
          </a:p>
        </p:txBody>
      </p:sp>
      <p:sp>
        <p:nvSpPr>
          <p:cNvPr id="15" name="TekstSylinder 7"/>
          <p:cNvSpPr txBox="1"/>
          <p:nvPr/>
        </p:nvSpPr>
        <p:spPr>
          <a:xfrm>
            <a:off x="2988954" y="3059857"/>
            <a:ext cx="569627" cy="277829"/>
          </a:xfrm>
          <a:prstGeom prst="rect">
            <a:avLst/>
          </a:prstGeom>
          <a:noFill/>
        </p:spPr>
        <p:txBody>
          <a:bodyPr wrap="square" lIns="0" tIns="0" rIns="0" bIns="0" rtlCol="0">
            <a:noAutofit/>
          </a:bodyPr>
          <a:lstStyle/>
          <a:p>
            <a:pPr algn="ctr"/>
            <a:r>
              <a:rPr lang="nb-NO" sz="1200">
                <a:solidFill>
                  <a:srgbClr val="6BA42C"/>
                </a:solidFill>
              </a:rPr>
              <a:t>3</a:t>
            </a:r>
            <a:r>
              <a:rPr lang="nb-NO" sz="1200" b="0">
                <a:solidFill>
                  <a:srgbClr val="6BA42C"/>
                </a:solidFill>
                <a:latin typeface="+mn-lt"/>
              </a:rPr>
              <a:t>8%</a:t>
            </a:r>
          </a:p>
        </p:txBody>
      </p:sp>
      <p:sp>
        <p:nvSpPr>
          <p:cNvPr id="16" name="TekstSylinder 10"/>
          <p:cNvSpPr txBox="1"/>
          <p:nvPr/>
        </p:nvSpPr>
        <p:spPr>
          <a:xfrm>
            <a:off x="823672" y="3080801"/>
            <a:ext cx="569627" cy="252572"/>
          </a:xfrm>
          <a:prstGeom prst="rect">
            <a:avLst/>
          </a:prstGeom>
          <a:noFill/>
        </p:spPr>
        <p:txBody>
          <a:bodyPr wrap="square" lIns="0" tIns="0" rIns="0" bIns="0" rtlCol="0">
            <a:noAutofit/>
          </a:bodyPr>
          <a:lstStyle/>
          <a:p>
            <a:pPr algn="ctr"/>
            <a:r>
              <a:rPr lang="nb-NO" sz="1200" b="0">
                <a:solidFill>
                  <a:srgbClr val="F66E1A"/>
                </a:solidFill>
                <a:latin typeface="+mn-lt"/>
              </a:rPr>
              <a:t>18%</a:t>
            </a:r>
          </a:p>
        </p:txBody>
      </p:sp>
      <p:sp>
        <p:nvSpPr>
          <p:cNvPr id="17" name="Right Brace 16"/>
          <p:cNvSpPr/>
          <p:nvPr/>
        </p:nvSpPr>
        <p:spPr>
          <a:xfrm rot="16200000">
            <a:off x="1055702" y="2964127"/>
            <a:ext cx="105569" cy="1093511"/>
          </a:xfrm>
          <a:prstGeom prst="rightBrace">
            <a:avLst/>
          </a:prstGeom>
          <a:ln w="12700">
            <a:solidFill>
              <a:srgbClr val="F66E1A"/>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b-NO"/>
          </a:p>
        </p:txBody>
      </p:sp>
      <p:sp>
        <p:nvSpPr>
          <p:cNvPr id="18" name="Right Brace 17"/>
          <p:cNvSpPr/>
          <p:nvPr/>
        </p:nvSpPr>
        <p:spPr>
          <a:xfrm rot="16200000">
            <a:off x="3220983" y="2939245"/>
            <a:ext cx="105570" cy="1126645"/>
          </a:xfrm>
          <a:prstGeom prst="rightBrace">
            <a:avLst/>
          </a:prstGeom>
          <a:ln w="12700">
            <a:solidFill>
              <a:srgbClr val="6BA42C"/>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b-NO"/>
          </a:p>
        </p:txBody>
      </p:sp>
      <p:graphicFrame>
        <p:nvGraphicFramePr>
          <p:cNvPr id="14" name="Chart 13"/>
          <p:cNvGraphicFramePr/>
          <p:nvPr>
            <p:extLst>
              <p:ext uri="{D42A27DB-BD31-4B8C-83A1-F6EECF244321}">
                <p14:modId xmlns:p14="http://schemas.microsoft.com/office/powerpoint/2010/main" val="3373485211"/>
              </p:ext>
            </p:extLst>
          </p:nvPr>
        </p:nvGraphicFramePr>
        <p:xfrm>
          <a:off x="4979676" y="3486364"/>
          <a:ext cx="3886511" cy="2080841"/>
        </p:xfrm>
        <a:graphic>
          <a:graphicData uri="http://schemas.openxmlformats.org/drawingml/2006/chart">
            <c:chart xmlns:c="http://schemas.openxmlformats.org/drawingml/2006/chart" xmlns:r="http://schemas.openxmlformats.org/officeDocument/2006/relationships" r:id="rId4"/>
          </a:graphicData>
        </a:graphic>
      </p:graphicFrame>
      <p:sp>
        <p:nvSpPr>
          <p:cNvPr id="19" name="Rectangle 18"/>
          <p:cNvSpPr/>
          <p:nvPr/>
        </p:nvSpPr>
        <p:spPr>
          <a:xfrm>
            <a:off x="5090306" y="5523995"/>
            <a:ext cx="779380" cy="430887"/>
          </a:xfrm>
          <a:prstGeom prst="rect">
            <a:avLst/>
          </a:prstGeom>
        </p:spPr>
        <p:txBody>
          <a:bodyPr wrap="none">
            <a:spAutoFit/>
          </a:bodyPr>
          <a:lstStyle/>
          <a:p>
            <a:pPr algn="ctr"/>
            <a:r>
              <a:rPr lang="nb-NO" sz="1100">
                <a:solidFill>
                  <a:srgbClr val="F66E1A"/>
                </a:solidFill>
              </a:rPr>
              <a:t>Svært lite</a:t>
            </a:r>
            <a:br>
              <a:rPr lang="nb-NO" sz="1100">
                <a:solidFill>
                  <a:srgbClr val="F66E1A"/>
                </a:solidFill>
              </a:rPr>
            </a:br>
            <a:r>
              <a:rPr lang="nb-NO" sz="1100">
                <a:solidFill>
                  <a:srgbClr val="F66E1A"/>
                </a:solidFill>
              </a:rPr>
              <a:t>trygg </a:t>
            </a:r>
          </a:p>
        </p:txBody>
      </p:sp>
      <p:sp>
        <p:nvSpPr>
          <p:cNvPr id="20" name="Rectangle 19"/>
          <p:cNvSpPr/>
          <p:nvPr/>
        </p:nvSpPr>
        <p:spPr>
          <a:xfrm>
            <a:off x="8089342" y="5545601"/>
            <a:ext cx="559769" cy="430887"/>
          </a:xfrm>
          <a:prstGeom prst="rect">
            <a:avLst/>
          </a:prstGeom>
        </p:spPr>
        <p:txBody>
          <a:bodyPr wrap="none">
            <a:spAutoFit/>
          </a:bodyPr>
          <a:lstStyle/>
          <a:p>
            <a:pPr algn="ctr"/>
            <a:r>
              <a:rPr lang="nb-NO" sz="1100">
                <a:solidFill>
                  <a:srgbClr val="6BA42C"/>
                </a:solidFill>
              </a:rPr>
              <a:t>Svært</a:t>
            </a:r>
            <a:br>
              <a:rPr lang="nb-NO" sz="1100">
                <a:solidFill>
                  <a:srgbClr val="6BA42C"/>
                </a:solidFill>
              </a:rPr>
            </a:br>
            <a:r>
              <a:rPr lang="nb-NO" sz="1100">
                <a:solidFill>
                  <a:srgbClr val="6BA42C"/>
                </a:solidFill>
              </a:rPr>
              <a:t>trygg</a:t>
            </a:r>
          </a:p>
        </p:txBody>
      </p:sp>
      <p:sp>
        <p:nvSpPr>
          <p:cNvPr id="21" name="TekstSylinder 7"/>
          <p:cNvSpPr txBox="1"/>
          <p:nvPr/>
        </p:nvSpPr>
        <p:spPr>
          <a:xfrm>
            <a:off x="7748697" y="3024359"/>
            <a:ext cx="569627" cy="305612"/>
          </a:xfrm>
          <a:prstGeom prst="rect">
            <a:avLst/>
          </a:prstGeom>
          <a:noFill/>
        </p:spPr>
        <p:txBody>
          <a:bodyPr wrap="square" lIns="0" tIns="0" rIns="0" bIns="0" rtlCol="0">
            <a:noAutofit/>
          </a:bodyPr>
          <a:lstStyle/>
          <a:p>
            <a:pPr algn="ctr"/>
            <a:r>
              <a:rPr lang="nb-NO" sz="1200">
                <a:solidFill>
                  <a:srgbClr val="6BA42C"/>
                </a:solidFill>
              </a:rPr>
              <a:t>4</a:t>
            </a:r>
            <a:r>
              <a:rPr lang="nb-NO" sz="1200" b="0">
                <a:solidFill>
                  <a:srgbClr val="6BA42C"/>
                </a:solidFill>
                <a:latin typeface="+mn-lt"/>
              </a:rPr>
              <a:t>8%</a:t>
            </a:r>
          </a:p>
        </p:txBody>
      </p:sp>
      <p:sp>
        <p:nvSpPr>
          <p:cNvPr id="22" name="TekstSylinder 10"/>
          <p:cNvSpPr txBox="1"/>
          <p:nvPr/>
        </p:nvSpPr>
        <p:spPr>
          <a:xfrm>
            <a:off x="5533531" y="3032675"/>
            <a:ext cx="569627" cy="305612"/>
          </a:xfrm>
          <a:prstGeom prst="rect">
            <a:avLst/>
          </a:prstGeom>
          <a:noFill/>
        </p:spPr>
        <p:txBody>
          <a:bodyPr wrap="square" lIns="0" tIns="0" rIns="0" bIns="0" rtlCol="0">
            <a:noAutofit/>
          </a:bodyPr>
          <a:lstStyle/>
          <a:p>
            <a:pPr algn="ctr"/>
            <a:r>
              <a:rPr lang="nb-NO" sz="1200" b="0">
                <a:solidFill>
                  <a:srgbClr val="F66E1A"/>
                </a:solidFill>
                <a:latin typeface="+mn-lt"/>
              </a:rPr>
              <a:t>19%</a:t>
            </a:r>
          </a:p>
        </p:txBody>
      </p:sp>
      <p:sp>
        <p:nvSpPr>
          <p:cNvPr id="23" name="Right Brace 22"/>
          <p:cNvSpPr/>
          <p:nvPr/>
        </p:nvSpPr>
        <p:spPr>
          <a:xfrm rot="16200000">
            <a:off x="5765561" y="2887845"/>
            <a:ext cx="105569" cy="1202862"/>
          </a:xfrm>
          <a:prstGeom prst="rightBrace">
            <a:avLst/>
          </a:prstGeom>
          <a:ln w="12700">
            <a:solidFill>
              <a:srgbClr val="F66E1A"/>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b-NO"/>
          </a:p>
        </p:txBody>
      </p:sp>
      <p:sp>
        <p:nvSpPr>
          <p:cNvPr id="24" name="Right Brace 23"/>
          <p:cNvSpPr/>
          <p:nvPr/>
        </p:nvSpPr>
        <p:spPr>
          <a:xfrm rot="16200000">
            <a:off x="7980726" y="2861306"/>
            <a:ext cx="105570" cy="1239310"/>
          </a:xfrm>
          <a:prstGeom prst="rightBrace">
            <a:avLst/>
          </a:prstGeom>
          <a:ln w="12700">
            <a:solidFill>
              <a:srgbClr val="6BA42C"/>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b-NO"/>
          </a:p>
        </p:txBody>
      </p:sp>
      <p:sp>
        <p:nvSpPr>
          <p:cNvPr id="25" name="Rectangle 24"/>
          <p:cNvSpPr/>
          <p:nvPr/>
        </p:nvSpPr>
        <p:spPr>
          <a:xfrm>
            <a:off x="805934" y="2574149"/>
            <a:ext cx="2807628" cy="276999"/>
          </a:xfrm>
          <a:prstGeom prst="rect">
            <a:avLst/>
          </a:prstGeom>
        </p:spPr>
        <p:txBody>
          <a:bodyPr wrap="none">
            <a:spAutoFit/>
          </a:bodyPr>
          <a:lstStyle/>
          <a:p>
            <a:pPr algn="ctr"/>
            <a:r>
              <a:rPr lang="nb-NO" sz="1200" b="1"/>
              <a:t>Tillitt til valg av samarbeidspartnere</a:t>
            </a:r>
          </a:p>
        </p:txBody>
      </p:sp>
      <p:sp>
        <p:nvSpPr>
          <p:cNvPr id="26" name="Rectangle 25"/>
          <p:cNvSpPr/>
          <p:nvPr/>
        </p:nvSpPr>
        <p:spPr>
          <a:xfrm>
            <a:off x="4946016" y="2574149"/>
            <a:ext cx="3879139" cy="276999"/>
          </a:xfrm>
          <a:prstGeom prst="rect">
            <a:avLst/>
          </a:prstGeom>
        </p:spPr>
        <p:txBody>
          <a:bodyPr wrap="none">
            <a:spAutoFit/>
          </a:bodyPr>
          <a:lstStyle/>
          <a:p>
            <a:pPr algn="ctr"/>
            <a:r>
              <a:rPr lang="nb-NO" sz="1200" b="1"/>
              <a:t>Trygghet på at donerte penger brukes på formålet*</a:t>
            </a:r>
          </a:p>
        </p:txBody>
      </p:sp>
      <p:pic>
        <p:nvPicPr>
          <p:cNvPr id="27" name="Picture 2" descr="Image result for frivillighet norg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8391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b-NO"/>
              <a:t>HVORDAN TILTREKKE SEG FRIVILLIGE?</a:t>
            </a:r>
          </a:p>
        </p:txBody>
      </p:sp>
      <p:sp>
        <p:nvSpPr>
          <p:cNvPr id="4" name="Slide Number Placeholder 3"/>
          <p:cNvSpPr>
            <a:spLocks noGrp="1"/>
          </p:cNvSpPr>
          <p:nvPr>
            <p:ph type="sldNum" sz="quarter" idx="4"/>
          </p:nvPr>
        </p:nvSpPr>
        <p:spPr/>
        <p:txBody>
          <a:bodyPr/>
          <a:lstStyle/>
          <a:p>
            <a:fld id="{4034BEE3-566C-4068-A777-C3A4762E861B}" type="slidenum">
              <a:rPr lang="en-GB" smtClean="0"/>
              <a:pPr/>
              <a:t>41</a:t>
            </a:fld>
            <a:endParaRPr lang="en-GB"/>
          </a:p>
        </p:txBody>
      </p:sp>
      <p:sp>
        <p:nvSpPr>
          <p:cNvPr id="5" name="Text Placeholder 4"/>
          <p:cNvSpPr>
            <a:spLocks noGrp="1"/>
          </p:cNvSpPr>
          <p:nvPr>
            <p:ph type="body" sz="quarter" idx="18"/>
          </p:nvPr>
        </p:nvSpPr>
        <p:spPr/>
        <p:txBody>
          <a:bodyPr/>
          <a:lstStyle/>
          <a:p>
            <a:r>
              <a:rPr lang="nb-NO"/>
              <a:t>1 av 3 nordmenn er ikke frivillige og majoriteten er det kun sporadisk. Hvordan kan en organisasjon tiltrekke seg nye frivillige og øke hyppigheten blant de eksisterende?</a:t>
            </a:r>
          </a:p>
        </p:txBody>
      </p:sp>
      <p:sp>
        <p:nvSpPr>
          <p:cNvPr id="6" name="Text Placeholder 5"/>
          <p:cNvSpPr>
            <a:spLocks noGrp="1"/>
          </p:cNvSpPr>
          <p:nvPr>
            <p:ph type="body" sz="quarter" idx="19"/>
          </p:nvPr>
        </p:nvSpPr>
        <p:spPr/>
        <p:txBody>
          <a:bodyPr/>
          <a:lstStyle/>
          <a:p>
            <a:endParaRPr lang="nb-NO"/>
          </a:p>
        </p:txBody>
      </p:sp>
      <p:graphicFrame>
        <p:nvGraphicFramePr>
          <p:cNvPr id="12" name="Table 11"/>
          <p:cNvGraphicFramePr>
            <a:graphicFrameLocks noGrp="1"/>
          </p:cNvGraphicFramePr>
          <p:nvPr>
            <p:extLst>
              <p:ext uri="{D42A27DB-BD31-4B8C-83A1-F6EECF244321}">
                <p14:modId xmlns:p14="http://schemas.microsoft.com/office/powerpoint/2010/main" val="3695002882"/>
              </p:ext>
            </p:extLst>
          </p:nvPr>
        </p:nvGraphicFramePr>
        <p:xfrm>
          <a:off x="268289" y="1707349"/>
          <a:ext cx="8597901" cy="4091940"/>
        </p:xfrm>
        <a:graphic>
          <a:graphicData uri="http://schemas.openxmlformats.org/drawingml/2006/table">
            <a:tbl>
              <a:tblPr firstRow="1" bandRow="1">
                <a:tableStyleId>{2D5ABB26-0587-4C30-8999-92F81FD0307C}</a:tableStyleId>
              </a:tblPr>
              <a:tblGrid>
                <a:gridCol w="2865967">
                  <a:extLst>
                    <a:ext uri="{9D8B030D-6E8A-4147-A177-3AD203B41FA5}">
                      <a16:colId xmlns:a16="http://schemas.microsoft.com/office/drawing/2014/main" xmlns="" val="20000"/>
                    </a:ext>
                  </a:extLst>
                </a:gridCol>
                <a:gridCol w="2865967">
                  <a:extLst>
                    <a:ext uri="{9D8B030D-6E8A-4147-A177-3AD203B41FA5}">
                      <a16:colId xmlns:a16="http://schemas.microsoft.com/office/drawing/2014/main" xmlns="" val="20001"/>
                    </a:ext>
                  </a:extLst>
                </a:gridCol>
                <a:gridCol w="2865967">
                  <a:extLst>
                    <a:ext uri="{9D8B030D-6E8A-4147-A177-3AD203B41FA5}">
                      <a16:colId xmlns:a16="http://schemas.microsoft.com/office/drawing/2014/main" xmlns="" val="20002"/>
                    </a:ext>
                  </a:extLst>
                </a:gridCol>
              </a:tblGrid>
              <a:tr h="3871695">
                <a:tc>
                  <a:txBody>
                    <a:bodyPr/>
                    <a:lstStyle/>
                    <a:p>
                      <a:r>
                        <a:rPr lang="nb-NO" sz="1050" b="1" dirty="0"/>
                        <a:t>Legg fokus på </a:t>
                      </a:r>
                      <a:r>
                        <a:rPr lang="nb-NO" sz="1050" b="1" dirty="0" err="1"/>
                        <a:t>WoM</a:t>
                      </a:r>
                      <a:r>
                        <a:rPr lang="nb-NO" sz="1050" b="1" dirty="0"/>
                        <a:t> og økt</a:t>
                      </a:r>
                      <a:r>
                        <a:rPr lang="nb-NO" sz="1050" b="1" baseline="0" dirty="0"/>
                        <a:t> tilgjengelighet</a:t>
                      </a:r>
                      <a:endParaRPr lang="nb-NO" sz="1050" b="1" dirty="0"/>
                    </a:p>
                    <a:p>
                      <a:endParaRPr lang="nb-NO" sz="1050" dirty="0"/>
                    </a:p>
                    <a:p>
                      <a:r>
                        <a:rPr lang="nb-NO" sz="1050" dirty="0"/>
                        <a:t>Den vanligste måten å bli rekruttert på – gjennom barn</a:t>
                      </a:r>
                      <a:r>
                        <a:rPr lang="nb-NO" sz="1050" baseline="0" dirty="0"/>
                        <a:t> – er begrenset både gjennom at ikke alle har barn og gjennom at ikke alle organisasjoner driver arbeid som gjør rekruttering gjennom barn relevant. </a:t>
                      </a:r>
                    </a:p>
                    <a:p>
                      <a:endParaRPr lang="nb-NO" sz="1050" baseline="0" dirty="0"/>
                    </a:p>
                    <a:p>
                      <a:r>
                        <a:rPr lang="nb-NO" sz="1050" baseline="0" dirty="0"/>
                        <a:t>Ved siden av å bli rekruttert av egne barn stod «gjennom bekjente» og «oppsøk av organisasjonen» som vanlige måter å bli engasjert i frivillig arbeid på. Disse er direkte påvirkbare for de fleste typer organisasjoner:</a:t>
                      </a:r>
                    </a:p>
                    <a:p>
                      <a:pPr marL="228600" indent="-228600">
                        <a:buFont typeface="+mj-lt"/>
                        <a:buAutoNum type="arabicPeriod"/>
                      </a:pPr>
                      <a:r>
                        <a:rPr lang="nb-NO" sz="1050" baseline="0" dirty="0"/>
                        <a:t>Legg et økt fokus på </a:t>
                      </a:r>
                      <a:r>
                        <a:rPr lang="nb-NO" sz="1050" baseline="0" dirty="0" err="1"/>
                        <a:t>word</a:t>
                      </a:r>
                      <a:r>
                        <a:rPr lang="nb-NO" sz="1050" baseline="0" dirty="0"/>
                        <a:t> </a:t>
                      </a:r>
                      <a:r>
                        <a:rPr lang="nb-NO" sz="1050" baseline="0" dirty="0" err="1"/>
                        <a:t>of</a:t>
                      </a:r>
                      <a:r>
                        <a:rPr lang="nb-NO" sz="1050" baseline="0" dirty="0"/>
                        <a:t> </a:t>
                      </a:r>
                      <a:r>
                        <a:rPr lang="nb-NO" sz="1050" baseline="0" dirty="0" err="1"/>
                        <a:t>mouth</a:t>
                      </a:r>
                      <a:r>
                        <a:rPr lang="nb-NO" sz="1050" baseline="0" dirty="0"/>
                        <a:t> (</a:t>
                      </a:r>
                      <a:r>
                        <a:rPr lang="nb-NO" sz="1050" baseline="0" dirty="0" err="1"/>
                        <a:t>WoM</a:t>
                      </a:r>
                      <a:r>
                        <a:rPr lang="nb-NO" sz="1050" baseline="0" dirty="0"/>
                        <a:t>) taktikker som f.eks. incentivsystemer for å ta med venner og spredning i sosiale medier.</a:t>
                      </a:r>
                    </a:p>
                    <a:p>
                      <a:pPr marL="228600" indent="-228600">
                        <a:buFont typeface="+mj-lt"/>
                        <a:buAutoNum type="arabicPeriod"/>
                      </a:pPr>
                      <a:r>
                        <a:rPr lang="nb-NO" sz="1050" baseline="0" dirty="0"/>
                        <a:t>Frivillig.no og andre sider som aktivt samler informasjon og rekrutterer frivillige er viktige virkemidler for å øke tilgjengeligheten av informasjon, men er ikke godt nok kjent i befolkningen. I tillegg kan sosiale medier og online profilering øke denne tilgjengeligheten videre.</a:t>
                      </a:r>
                      <a:endParaRPr lang="nb-NO" sz="1050" dirty="0"/>
                    </a:p>
                  </a:txBody>
                  <a:tcPr marL="108000" marR="108000"/>
                </a:tc>
                <a:tc>
                  <a:txBody>
                    <a:bodyPr/>
                    <a:lstStyle/>
                    <a:p>
                      <a:r>
                        <a:rPr lang="nb-NO" sz="1050" b="1" dirty="0"/>
                        <a:t>Minske tid som barriere</a:t>
                      </a:r>
                    </a:p>
                    <a:p>
                      <a:endParaRPr lang="nb-NO" sz="1050" dirty="0"/>
                    </a:p>
                    <a:p>
                      <a:r>
                        <a:rPr lang="nb-NO" sz="1050" dirty="0"/>
                        <a:t>Resultatene</a:t>
                      </a:r>
                      <a:r>
                        <a:rPr lang="nb-NO" sz="1050" baseline="0" dirty="0"/>
                        <a:t> viste at mange slutter med frivillig arbeid på grunn av begrensninger i tid. Kombinert med at mange av de som ikke gjør frivillig arbeid deltar på andre måter antyder dette at tidsbruken kan fungere som en barriere for å bli frivillig. </a:t>
                      </a:r>
                    </a:p>
                    <a:p>
                      <a:endParaRPr lang="nb-NO" sz="1050" baseline="0" dirty="0"/>
                    </a:p>
                    <a:p>
                      <a:r>
                        <a:rPr lang="nb-NO" sz="1050" baseline="0" dirty="0"/>
                        <a:t>Når det kommer til rekruttering av nye frivillige vil det være relevant å </a:t>
                      </a:r>
                      <a:r>
                        <a:rPr lang="nb-NO" sz="1050" baseline="0" dirty="0" smtClean="0"/>
                        <a:t>synliggjøre at den innledende </a:t>
                      </a:r>
                      <a:r>
                        <a:rPr lang="nb-NO" sz="1050" baseline="0" dirty="0"/>
                        <a:t>forpliktelsen </a:t>
                      </a:r>
                      <a:r>
                        <a:rPr lang="nb-NO" sz="1050" baseline="0" dirty="0" smtClean="0"/>
                        <a:t>er overkommelig</a:t>
                      </a:r>
                      <a:r>
                        <a:rPr lang="nb-NO" sz="1050" baseline="0" dirty="0"/>
                        <a:t>. For eksempel kan det å profilere mennesker som er frivillige mange timer i uken virke imot denne hensikten.</a:t>
                      </a:r>
                    </a:p>
                    <a:p>
                      <a:endParaRPr lang="nb-NO" sz="1050" baseline="0" dirty="0"/>
                    </a:p>
                    <a:p>
                      <a:r>
                        <a:rPr lang="nb-NO" sz="1050" baseline="0" dirty="0"/>
                        <a:t>Når det kommer til å beholde frivillige kan tiltak som oppfølging og tilpasning ved behov gjøre at tidsaspektet blir mindre avgjørende for om de slutter eller fortsetter.</a:t>
                      </a:r>
                    </a:p>
                  </a:txBody>
                  <a:tcPr marL="108000" marR="108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050" b="1" dirty="0"/>
                        <a:t>Fremme indre motivasjonsfaktorer</a:t>
                      </a:r>
                    </a:p>
                    <a:p>
                      <a:endParaRPr lang="nb-NO" sz="1050" dirty="0"/>
                    </a:p>
                    <a:p>
                      <a:r>
                        <a:rPr lang="nb-NO" sz="1050" dirty="0"/>
                        <a:t>I spørsmål om hva en fikk ut av å gjøre frivillig arbeid</a:t>
                      </a:r>
                      <a:r>
                        <a:rPr lang="nb-NO" sz="1050" baseline="0" dirty="0"/>
                        <a:t> var de to største faktorer som typisk kommer av indre motivasjon (jeg føler jeg fikk gjort noe viktig og det ga gode opplevelser). Indre motivasjon </a:t>
                      </a:r>
                      <a:r>
                        <a:rPr lang="nb-NO" sz="1050" baseline="0" dirty="0" smtClean="0"/>
                        <a:t>skaper </a:t>
                      </a:r>
                      <a:r>
                        <a:rPr lang="nb-NO" sz="1050" baseline="0" dirty="0"/>
                        <a:t>sterkere langvarige effekter på holdning og atferd enn ytre motivasjon (belønninger etc.). Resultatene viser altså at de som er frivillige i stor grad er drevet av denne typen motivasjon, og det er grunn til å tro at de dette gjelder utvikler langt sterkere lojalitet til organisasjonen de er frivillige for.</a:t>
                      </a:r>
                    </a:p>
                    <a:p>
                      <a:endParaRPr lang="nb-NO" sz="1050" baseline="0" dirty="0"/>
                    </a:p>
                    <a:p>
                      <a:r>
                        <a:rPr lang="nb-NO" sz="1050" baseline="0" dirty="0"/>
                        <a:t>Dette demonstrerer viktigheten av å kommunisere at frivillig arbeid har nettopp disse nytteverdiene både… </a:t>
                      </a:r>
                    </a:p>
                    <a:p>
                      <a:pPr marL="171450" indent="-171450">
                        <a:buFont typeface="Wingdings" panose="05000000000000000000" pitchFamily="2" charset="2"/>
                        <a:buChar char="§"/>
                      </a:pPr>
                      <a:r>
                        <a:rPr lang="nb-NO" sz="1050" baseline="0" dirty="0"/>
                        <a:t>Utad som del av rekruttering</a:t>
                      </a:r>
                    </a:p>
                    <a:p>
                      <a:pPr marL="171450" indent="-171450">
                        <a:buFont typeface="Wingdings" panose="05000000000000000000" pitchFamily="2" charset="2"/>
                        <a:buChar char="§"/>
                      </a:pPr>
                      <a:r>
                        <a:rPr lang="nb-NO" sz="1050" baseline="0" dirty="0"/>
                        <a:t>Innad mens frivillig arbeid gjennomføres for å fremme denne typen motivasjon</a:t>
                      </a:r>
                      <a:endParaRPr lang="nb-NO" sz="1050" dirty="0"/>
                    </a:p>
                  </a:txBody>
                  <a:tcPr marL="108000" marR="108000"/>
                </a:tc>
                <a:extLst>
                  <a:ext uri="{0D108BD9-81ED-4DB2-BD59-A6C34878D82A}">
                    <a16:rowId xmlns:a16="http://schemas.microsoft.com/office/drawing/2014/main" xmlns="" val="10000"/>
                  </a:ext>
                </a:extLst>
              </a:tr>
            </a:tbl>
          </a:graphicData>
        </a:graphic>
      </p:graphicFrame>
      <p:cxnSp>
        <p:nvCxnSpPr>
          <p:cNvPr id="14" name="Straight Connector 13"/>
          <p:cNvCxnSpPr/>
          <p:nvPr/>
        </p:nvCxnSpPr>
        <p:spPr>
          <a:xfrm>
            <a:off x="382156" y="1944033"/>
            <a:ext cx="2671841" cy="0"/>
          </a:xfrm>
          <a:prstGeom prst="line">
            <a:avLst/>
          </a:prstGeom>
          <a:ln w="12700">
            <a:solidFill>
              <a:schemeClr val="accent6">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234909" y="1946412"/>
            <a:ext cx="2671841" cy="0"/>
          </a:xfrm>
          <a:prstGeom prst="line">
            <a:avLst/>
          </a:prstGeom>
          <a:ln w="12700">
            <a:solidFill>
              <a:schemeClr val="accent6">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116237" y="1941645"/>
            <a:ext cx="2671841" cy="0"/>
          </a:xfrm>
          <a:prstGeom prst="line">
            <a:avLst/>
          </a:prstGeom>
          <a:ln w="12700">
            <a:solidFill>
              <a:schemeClr val="accent6">
                <a:lumMod val="75000"/>
              </a:schemeClr>
            </a:solidFill>
            <a:tailEnd type="none"/>
          </a:ln>
        </p:spPr>
        <p:style>
          <a:lnRef idx="1">
            <a:schemeClr val="accent1"/>
          </a:lnRef>
          <a:fillRef idx="0">
            <a:schemeClr val="accent1"/>
          </a:fillRef>
          <a:effectRef idx="0">
            <a:schemeClr val="accent1"/>
          </a:effectRef>
          <a:fontRef idx="minor">
            <a:schemeClr val="tx1"/>
          </a:fontRef>
        </p:style>
      </p:cxnSp>
      <p:pic>
        <p:nvPicPr>
          <p:cNvPr id="10" name="Picture 2" descr="Image result for frivillighet nor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9290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custDataLst>
              <p:tags r:id="rId2"/>
            </p:custDataLst>
          </p:nvPr>
        </p:nvSpPr>
        <p:spPr/>
        <p:txBody>
          <a:bodyPr/>
          <a:lstStyle/>
          <a:p>
            <a:fld id="{9784CBA3-D598-4B1F-BAA3-EE14B5154290}" type="slidenum">
              <a:rPr lang="en-AU" smtClean="0"/>
              <a:pPr/>
              <a:t>42</a:t>
            </a:fld>
            <a:endParaRPr lang="en-AU"/>
          </a:p>
        </p:txBody>
      </p:sp>
      <p:sp>
        <p:nvSpPr>
          <p:cNvPr id="13" name="Content Placeholder 29"/>
          <p:cNvSpPr txBox="1">
            <a:spLocks/>
          </p:cNvSpPr>
          <p:nvPr>
            <p:custDataLst>
              <p:tags r:id="rId3"/>
            </p:custDataLst>
          </p:nvPr>
        </p:nvSpPr>
        <p:spPr>
          <a:xfrm>
            <a:off x="543687" y="1529716"/>
            <a:ext cx="5046535" cy="853440"/>
          </a:xfrm>
          <a:prstGeom prst="rect">
            <a:avLst/>
          </a:prstGeom>
        </p:spPr>
        <p:txBody>
          <a:bodyPr vert="horz" lIns="0" tIns="212400" rIns="0" bIns="0" rtlCol="0">
            <a:noAutofit/>
          </a:bodyPr>
          <a:lstStyle>
            <a:lvl1pPr marL="0" indent="0" algn="l" defTabSz="914400" rtl="0" eaLnBrk="1" latinLnBrk="0" hangingPunct="1">
              <a:spcBef>
                <a:spcPct val="20000"/>
              </a:spcBef>
              <a:buFont typeface="Arial" pitchFamily="34" charset="0"/>
              <a:buNone/>
              <a:defRPr lang="en-US" sz="1600" b="0" kern="1200" dirty="0" smtClean="0">
                <a:solidFill>
                  <a:srgbClr val="333333"/>
                </a:solidFill>
                <a:latin typeface="+mn-lt"/>
                <a:ea typeface="+mn-ea"/>
                <a:cs typeface="+mn-cs"/>
              </a:defRPr>
            </a:lvl1pPr>
            <a:lvl2pPr marL="0" indent="0" algn="l" defTabSz="914400" rtl="0" eaLnBrk="1" latinLnBrk="0" hangingPunct="1">
              <a:spcBef>
                <a:spcPct val="20000"/>
              </a:spcBef>
              <a:buFont typeface="Arial" pitchFamily="34" charset="0"/>
              <a:buNone/>
              <a:defRPr sz="1600" b="1" kern="1200">
                <a:solidFill>
                  <a:srgbClr val="333333"/>
                </a:solidFill>
                <a:latin typeface="+mn-lt"/>
                <a:ea typeface="+mn-ea"/>
                <a:cs typeface="+mn-cs"/>
              </a:defRPr>
            </a:lvl2pPr>
            <a:lvl3pPr marL="252413" indent="-252413" algn="l" defTabSz="914400" rtl="0" eaLnBrk="1" latinLnBrk="0" hangingPunct="1">
              <a:spcBef>
                <a:spcPct val="20000"/>
              </a:spcBef>
              <a:buFont typeface="Wingdings" pitchFamily="2" charset="2"/>
              <a:buChar char=""/>
              <a:defRPr sz="1600" kern="1200">
                <a:solidFill>
                  <a:srgbClr val="333333"/>
                </a:solidFill>
                <a:latin typeface="+mn-lt"/>
                <a:ea typeface="+mn-ea"/>
                <a:cs typeface="+mn-cs"/>
              </a:defRPr>
            </a:lvl3pPr>
            <a:lvl4pPr marL="508000" indent="-255588" algn="l" defTabSz="914400" rtl="0" eaLnBrk="1" latinLnBrk="0" hangingPunct="1">
              <a:spcBef>
                <a:spcPct val="20000"/>
              </a:spcBef>
              <a:buFont typeface="Wingdings" pitchFamily="2" charset="2"/>
              <a:buChar char="n"/>
              <a:defRPr sz="1600" kern="1200">
                <a:solidFill>
                  <a:srgbClr val="333333"/>
                </a:solidFill>
                <a:latin typeface="+mn-lt"/>
                <a:ea typeface="+mn-ea"/>
                <a:cs typeface="+mn-cs"/>
              </a:defRPr>
            </a:lvl4pPr>
            <a:lvl5pPr marL="760413" indent="-252413" algn="l" defTabSz="914400" rtl="0" eaLnBrk="1" latinLnBrk="0" hangingPunct="1">
              <a:spcBef>
                <a:spcPct val="20000"/>
              </a:spcBef>
              <a:buFont typeface="Wingdings" pitchFamily="2" charset="2"/>
              <a:buChar char="n"/>
              <a:defRPr sz="1600" kern="1200">
                <a:solidFill>
                  <a:srgbClr val="333333"/>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762000" fontAlgn="base">
              <a:spcBef>
                <a:spcPct val="0"/>
              </a:spcBef>
              <a:spcAft>
                <a:spcPct val="0"/>
              </a:spcAft>
              <a:buClr>
                <a:srgbClr val="F7911E"/>
              </a:buClr>
            </a:pPr>
            <a:r>
              <a:rPr lang="en-GB" sz="2400" b="1" noProof="1">
                <a:solidFill>
                  <a:schemeClr val="tx1"/>
                </a:solidFill>
                <a:cs typeface="Verdana" pitchFamily="34" charset="0"/>
              </a:rPr>
              <a:t>For spørsmål eller innspill, kontakt</a:t>
            </a:r>
            <a:r>
              <a:rPr lang="en-US" sz="1400"/>
              <a:t/>
            </a:r>
            <a:br>
              <a:rPr lang="en-US" sz="1400"/>
            </a:br>
            <a:r>
              <a:rPr lang="en-US" sz="1400"/>
              <a:t/>
            </a:r>
            <a:br>
              <a:rPr lang="en-US" sz="1400"/>
            </a:br>
            <a:r>
              <a:rPr lang="en-US" sz="1400"/>
              <a:t> </a:t>
            </a:r>
            <a:r>
              <a:rPr lang="en-US" sz="1100"/>
              <a:t/>
            </a:r>
            <a:br>
              <a:rPr lang="en-US" sz="1100"/>
            </a:br>
            <a:endParaRPr lang="en-GB" sz="1100" noProof="1">
              <a:solidFill>
                <a:schemeClr val="tx1"/>
              </a:solidFill>
              <a:cs typeface="Verdana"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302217570"/>
              </p:ext>
            </p:extLst>
          </p:nvPr>
        </p:nvGraphicFramePr>
        <p:xfrm>
          <a:off x="543687" y="2976418"/>
          <a:ext cx="8010110" cy="1737360"/>
        </p:xfrm>
        <a:graphic>
          <a:graphicData uri="http://schemas.openxmlformats.org/drawingml/2006/table">
            <a:tbl>
              <a:tblPr firstRow="1" bandRow="1">
                <a:tableStyleId>{2D5ABB26-0587-4C30-8999-92F81FD0307C}</a:tableStyleId>
              </a:tblPr>
              <a:tblGrid>
                <a:gridCol w="4005055">
                  <a:extLst>
                    <a:ext uri="{9D8B030D-6E8A-4147-A177-3AD203B41FA5}">
                      <a16:colId xmlns:a16="http://schemas.microsoft.com/office/drawing/2014/main" xmlns="" val="20000"/>
                    </a:ext>
                  </a:extLst>
                </a:gridCol>
                <a:gridCol w="4005055">
                  <a:extLst>
                    <a:ext uri="{9D8B030D-6E8A-4147-A177-3AD203B41FA5}">
                      <a16:colId xmlns:a16="http://schemas.microsoft.com/office/drawing/2014/main" xmlns="" val="20001"/>
                    </a:ext>
                  </a:extLst>
                </a:gridCol>
              </a:tblGrid>
              <a:tr h="370840">
                <a:tc>
                  <a:txBody>
                    <a:bodyPr/>
                    <a:lstStyle/>
                    <a:p>
                      <a:r>
                        <a:rPr lang="nb-NO" sz="1800" b="1" noProof="0" dirty="0">
                          <a:solidFill>
                            <a:schemeClr val="tx1"/>
                          </a:solidFill>
                        </a:rPr>
                        <a:t>Marthe Wisløff</a:t>
                      </a:r>
                      <a:r>
                        <a:rPr lang="nb-NO" sz="1800" noProof="0" dirty="0">
                          <a:solidFill>
                            <a:schemeClr val="tx1"/>
                          </a:solidFill>
                        </a:rPr>
                        <a:t/>
                      </a:r>
                      <a:br>
                        <a:rPr lang="nb-NO" sz="1800" noProof="0" dirty="0">
                          <a:solidFill>
                            <a:schemeClr val="tx1"/>
                          </a:solidFill>
                        </a:rPr>
                      </a:br>
                      <a:r>
                        <a:rPr lang="nb-NO" sz="1800" noProof="0" dirty="0">
                          <a:solidFill>
                            <a:schemeClr val="tx1"/>
                          </a:solidFill>
                        </a:rPr>
                        <a:t>Prosjektleder</a:t>
                      </a:r>
                      <a:br>
                        <a:rPr lang="nb-NO" sz="1800" noProof="0" dirty="0">
                          <a:solidFill>
                            <a:schemeClr val="tx1"/>
                          </a:solidFill>
                        </a:rPr>
                      </a:br>
                      <a:r>
                        <a:rPr lang="nb-NO" sz="1800" noProof="0" dirty="0">
                          <a:solidFill>
                            <a:schemeClr val="tx1"/>
                          </a:solidFill>
                        </a:rPr>
                        <a:t> </a:t>
                      </a:r>
                      <a:br>
                        <a:rPr lang="nb-NO" sz="1800" noProof="0" dirty="0">
                          <a:solidFill>
                            <a:schemeClr val="tx1"/>
                          </a:solidFill>
                        </a:rPr>
                      </a:br>
                      <a:r>
                        <a:rPr lang="nb-NO" sz="1800" noProof="0" dirty="0">
                          <a:solidFill>
                            <a:schemeClr val="tx1"/>
                          </a:solidFill>
                        </a:rPr>
                        <a:t>+47 481 015 46</a:t>
                      </a:r>
                    </a:p>
                    <a:p>
                      <a:r>
                        <a:rPr lang="nb-NO" sz="1800" noProof="0" dirty="0">
                          <a:solidFill>
                            <a:schemeClr val="tx1"/>
                          </a:solidFill>
                        </a:rPr>
                        <a:t/>
                      </a:r>
                      <a:br>
                        <a:rPr lang="nb-NO" sz="1800" noProof="0" dirty="0">
                          <a:solidFill>
                            <a:schemeClr val="tx1"/>
                          </a:solidFill>
                        </a:rPr>
                      </a:br>
                      <a:r>
                        <a:rPr lang="nb-NO" sz="1800" u="sng" noProof="0" dirty="0">
                          <a:hlinkClick r:id="rId6"/>
                        </a:rPr>
                        <a:t>marthe.wisloff@tns-gallup.no</a:t>
                      </a:r>
                      <a:endParaRPr lang="nb-NO"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800" b="1" noProof="0" dirty="0">
                          <a:solidFill>
                            <a:schemeClr val="tx1"/>
                          </a:solidFill>
                        </a:rPr>
                        <a:t>Berit Kvaløy</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800" noProof="0" dirty="0">
                          <a:solidFill>
                            <a:schemeClr val="tx1"/>
                          </a:solidFill>
                        </a:rPr>
                        <a:t>Avdelingsleder</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800" noProof="0" dirty="0">
                          <a:solidFill>
                            <a:schemeClr val="tx1"/>
                          </a:solidFill>
                        </a:rPr>
                        <a:t> </a:t>
                      </a:r>
                      <a:br>
                        <a:rPr lang="nb-NO" sz="1800" noProof="0" dirty="0">
                          <a:solidFill>
                            <a:schemeClr val="tx1"/>
                          </a:solidFill>
                        </a:rPr>
                      </a:br>
                      <a:r>
                        <a:rPr lang="nb-NO" sz="1800" noProof="0" dirty="0">
                          <a:solidFill>
                            <a:schemeClr val="tx1"/>
                          </a:solidFill>
                        </a:rPr>
                        <a:t>+47 </a:t>
                      </a:r>
                      <a:r>
                        <a:rPr lang="nb-NO" sz="1800" kern="1200" noProof="0" dirty="0">
                          <a:solidFill>
                            <a:schemeClr val="tx1"/>
                          </a:solidFill>
                          <a:effectLst/>
                          <a:latin typeface="+mn-lt"/>
                          <a:ea typeface="+mn-ea"/>
                          <a:cs typeface="+mn-cs"/>
                        </a:rPr>
                        <a:t>477 54 835</a:t>
                      </a:r>
                      <a:r>
                        <a:rPr lang="nb-NO" sz="1800" noProof="0" dirty="0">
                          <a:solidFill>
                            <a:schemeClr val="tx1"/>
                          </a:solidFill>
                        </a:rPr>
                        <a:t/>
                      </a:r>
                      <a:br>
                        <a:rPr lang="nb-NO" sz="1800" noProof="0" dirty="0">
                          <a:solidFill>
                            <a:schemeClr val="tx1"/>
                          </a:solidFill>
                        </a:rPr>
                      </a:br>
                      <a:r>
                        <a:rPr lang="nb-NO" sz="1800" noProof="0" dirty="0">
                          <a:solidFill>
                            <a:schemeClr val="tx1"/>
                          </a:solidFill>
                        </a:rPr>
                        <a:t/>
                      </a:r>
                      <a:br>
                        <a:rPr lang="nb-NO" sz="1800" noProof="0" dirty="0">
                          <a:solidFill>
                            <a:schemeClr val="tx1"/>
                          </a:solidFill>
                        </a:rPr>
                      </a:br>
                      <a:r>
                        <a:rPr lang="nb-NO" sz="1800" u="sng" noProof="0" dirty="0">
                          <a:hlinkClick r:id="rId6"/>
                        </a:rPr>
                        <a:t>berit.kvaloy@tns-gallup.no</a:t>
                      </a:r>
                      <a:endParaRPr lang="nb-NO" noProof="0" dirty="0"/>
                    </a:p>
                  </a:txBody>
                  <a:tcPr/>
                </a:tc>
                <a:extLst>
                  <a:ext uri="{0D108BD9-81ED-4DB2-BD59-A6C34878D82A}">
                    <a16:rowId xmlns:a16="http://schemas.microsoft.com/office/drawing/2014/main" xmlns="" val="10000"/>
                  </a:ext>
                </a:extLst>
              </a:tr>
            </a:tbl>
          </a:graphicData>
        </a:graphic>
      </p:graphicFrame>
      <p:pic>
        <p:nvPicPr>
          <p:cNvPr id="5" name="Picture 2" descr="Image result for frivillighet norg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9748699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76031" y="1138238"/>
            <a:ext cx="8212513" cy="1789200"/>
          </a:xfrm>
        </p:spPr>
        <p:txBody>
          <a:bodyPr/>
          <a:lstStyle/>
          <a:p>
            <a:r>
              <a:rPr lang="nb-NO"/>
              <a:t>Appendiks</a:t>
            </a:r>
          </a:p>
        </p:txBody>
      </p:sp>
    </p:spTree>
    <p:extLst>
      <p:ext uri="{BB962C8B-B14F-4D97-AF65-F5344CB8AC3E}">
        <p14:creationId xmlns:p14="http://schemas.microsoft.com/office/powerpoint/2010/main" val="2346753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b-NO"/>
              <a:t>Om utvalget</a:t>
            </a:r>
          </a:p>
        </p:txBody>
      </p:sp>
      <p:sp>
        <p:nvSpPr>
          <p:cNvPr id="4" name="Slide Number Placeholder 3"/>
          <p:cNvSpPr>
            <a:spLocks noGrp="1"/>
          </p:cNvSpPr>
          <p:nvPr>
            <p:ph type="sldNum" sz="quarter" idx="4"/>
          </p:nvPr>
        </p:nvSpPr>
        <p:spPr/>
        <p:txBody>
          <a:bodyPr/>
          <a:lstStyle/>
          <a:p>
            <a:fld id="{4034BEE3-566C-4068-A777-C3A4762E861B}" type="slidenum">
              <a:rPr lang="en-GB" smtClean="0"/>
              <a:pPr/>
              <a:t>44</a:t>
            </a:fld>
            <a:endParaRPr lang="en-GB"/>
          </a:p>
        </p:txBody>
      </p:sp>
      <p:sp>
        <p:nvSpPr>
          <p:cNvPr id="6" name="Text Placeholder 5"/>
          <p:cNvSpPr>
            <a:spLocks noGrp="1"/>
          </p:cNvSpPr>
          <p:nvPr>
            <p:ph type="body" sz="quarter" idx="19"/>
          </p:nvPr>
        </p:nvSpPr>
        <p:spPr/>
        <p:txBody>
          <a:bodyPr/>
          <a:lstStyle/>
          <a:p>
            <a:endParaRPr lang="nb-NO"/>
          </a:p>
        </p:txBody>
      </p:sp>
      <p:graphicFrame>
        <p:nvGraphicFramePr>
          <p:cNvPr id="7" name="Table 6"/>
          <p:cNvGraphicFramePr>
            <a:graphicFrameLocks noGrp="1"/>
          </p:cNvGraphicFramePr>
          <p:nvPr>
            <p:extLst/>
          </p:nvPr>
        </p:nvGraphicFramePr>
        <p:xfrm>
          <a:off x="2193214" y="1045650"/>
          <a:ext cx="4752107" cy="4820920"/>
        </p:xfrm>
        <a:graphic>
          <a:graphicData uri="http://schemas.openxmlformats.org/drawingml/2006/table">
            <a:tbl>
              <a:tblPr firstRow="1" bandRow="1">
                <a:tableStyleId>{2D5ABB26-0587-4C30-8999-92F81FD0307C}</a:tableStyleId>
              </a:tblPr>
              <a:tblGrid>
                <a:gridCol w="1420090">
                  <a:extLst>
                    <a:ext uri="{9D8B030D-6E8A-4147-A177-3AD203B41FA5}">
                      <a16:colId xmlns="" xmlns:a16="http://schemas.microsoft.com/office/drawing/2014/main" val="20000"/>
                    </a:ext>
                  </a:extLst>
                </a:gridCol>
                <a:gridCol w="1704109">
                  <a:extLst>
                    <a:ext uri="{9D8B030D-6E8A-4147-A177-3AD203B41FA5}">
                      <a16:colId xmlns="" xmlns:a16="http://schemas.microsoft.com/office/drawing/2014/main" val="20001"/>
                    </a:ext>
                  </a:extLst>
                </a:gridCol>
                <a:gridCol w="813954">
                  <a:extLst>
                    <a:ext uri="{9D8B030D-6E8A-4147-A177-3AD203B41FA5}">
                      <a16:colId xmlns="" xmlns:a16="http://schemas.microsoft.com/office/drawing/2014/main" val="20002"/>
                    </a:ext>
                  </a:extLst>
                </a:gridCol>
                <a:gridCol w="813954">
                  <a:extLst>
                    <a:ext uri="{9D8B030D-6E8A-4147-A177-3AD203B41FA5}">
                      <a16:colId xmlns="" xmlns:a16="http://schemas.microsoft.com/office/drawing/2014/main" val="20003"/>
                    </a:ext>
                  </a:extLst>
                </a:gridCol>
              </a:tblGrid>
              <a:tr h="370840">
                <a:tc>
                  <a:txBody>
                    <a:bodyPr/>
                    <a:lstStyle/>
                    <a:p>
                      <a:endParaRPr lang="nb-NO" sz="1050" dirty="0"/>
                    </a:p>
                  </a:txBody>
                  <a:tcPr>
                    <a:lnT w="12700" cap="flat" cmpd="sng" algn="ctr">
                      <a:solidFill>
                        <a:schemeClr val="tx1">
                          <a:lumMod val="60000"/>
                          <a:lumOff val="40000"/>
                        </a:schemeClr>
                      </a:solidFill>
                      <a:prstDash val="solid"/>
                      <a:round/>
                      <a:headEnd type="none" w="med" len="med"/>
                      <a:tailEnd type="none" w="med" len="med"/>
                    </a:lnT>
                    <a:lnB w="12700" cap="flat" cmpd="sng" algn="ctr">
                      <a:solidFill>
                        <a:schemeClr val="tx1">
                          <a:lumMod val="60000"/>
                          <a:lumOff val="40000"/>
                        </a:schemeClr>
                      </a:solidFill>
                      <a:prstDash val="solid"/>
                      <a:round/>
                      <a:headEnd type="none" w="med" len="med"/>
                      <a:tailEnd type="none" w="med" len="med"/>
                    </a:lnB>
                  </a:tcPr>
                </a:tc>
                <a:tc>
                  <a:txBody>
                    <a:bodyPr/>
                    <a:lstStyle/>
                    <a:p>
                      <a:endParaRPr lang="nb-NO" sz="1050" dirty="0"/>
                    </a:p>
                  </a:txBody>
                  <a:tcPr>
                    <a:lnT w="12700" cap="flat" cmpd="sng" algn="ctr">
                      <a:solidFill>
                        <a:schemeClr val="tx1">
                          <a:lumMod val="60000"/>
                          <a:lumOff val="40000"/>
                        </a:schemeClr>
                      </a:solidFill>
                      <a:prstDash val="solid"/>
                      <a:round/>
                      <a:headEnd type="none" w="med" len="med"/>
                      <a:tailEnd type="none" w="med" len="med"/>
                    </a:lnT>
                    <a:lnB w="12700" cap="flat" cmpd="sng" algn="ctr">
                      <a:solidFill>
                        <a:schemeClr val="tx1">
                          <a:lumMod val="60000"/>
                          <a:lumOff val="40000"/>
                        </a:schemeClr>
                      </a:solidFill>
                      <a:prstDash val="solid"/>
                      <a:round/>
                      <a:headEnd type="none" w="med" len="med"/>
                      <a:tailEnd type="none" w="med" len="med"/>
                    </a:lnB>
                  </a:tcPr>
                </a:tc>
                <a:tc>
                  <a:txBody>
                    <a:bodyPr/>
                    <a:lstStyle/>
                    <a:p>
                      <a:r>
                        <a:rPr lang="nb-NO" sz="1050" dirty="0"/>
                        <a:t>Antall (n)</a:t>
                      </a:r>
                    </a:p>
                  </a:txBody>
                  <a:tcPr>
                    <a:lnT w="12700" cap="flat" cmpd="sng" algn="ctr">
                      <a:solidFill>
                        <a:schemeClr val="tx1">
                          <a:lumMod val="60000"/>
                          <a:lumOff val="40000"/>
                        </a:schemeClr>
                      </a:solidFill>
                      <a:prstDash val="solid"/>
                      <a:round/>
                      <a:headEnd type="none" w="med" len="med"/>
                      <a:tailEnd type="none" w="med" len="med"/>
                    </a:lnT>
                    <a:lnB w="12700" cap="flat" cmpd="sng" algn="ctr">
                      <a:solidFill>
                        <a:schemeClr val="tx1">
                          <a:lumMod val="60000"/>
                          <a:lumOff val="40000"/>
                        </a:schemeClr>
                      </a:solidFill>
                      <a:prstDash val="solid"/>
                      <a:round/>
                      <a:headEnd type="none" w="med" len="med"/>
                      <a:tailEnd type="none" w="med" len="med"/>
                    </a:lnB>
                  </a:tcPr>
                </a:tc>
                <a:tc>
                  <a:txBody>
                    <a:bodyPr/>
                    <a:lstStyle/>
                    <a:p>
                      <a:r>
                        <a:rPr lang="nb-NO" sz="1050" dirty="0"/>
                        <a:t>Andel (%)</a:t>
                      </a:r>
                    </a:p>
                  </a:txBody>
                  <a:tcPr>
                    <a:lnT w="12700" cap="flat" cmpd="sng" algn="ctr">
                      <a:solidFill>
                        <a:schemeClr val="tx1">
                          <a:lumMod val="60000"/>
                          <a:lumOff val="40000"/>
                        </a:schemeClr>
                      </a:solidFill>
                      <a:prstDash val="solid"/>
                      <a:round/>
                      <a:headEnd type="none" w="med" len="med"/>
                      <a:tailEnd type="none" w="med" len="med"/>
                    </a:lnT>
                    <a:lnB w="12700" cap="flat" cmpd="sng" algn="ctr">
                      <a:solidFill>
                        <a:schemeClr val="tx1">
                          <a:lumMod val="60000"/>
                          <a:lumOff val="40000"/>
                        </a:schemeClr>
                      </a:solidFill>
                      <a:prstDash val="solid"/>
                      <a:round/>
                      <a:headEnd type="none" w="med" len="med"/>
                      <a:tailEnd type="none" w="med" len="med"/>
                    </a:lnB>
                  </a:tcPr>
                </a:tc>
                <a:extLst>
                  <a:ext uri="{0D108BD9-81ED-4DB2-BD59-A6C34878D82A}">
                    <a16:rowId xmlns="" xmlns:a16="http://schemas.microsoft.com/office/drawing/2014/main" val="10000"/>
                  </a:ext>
                </a:extLst>
              </a:tr>
              <a:tr h="370840">
                <a:tc rowSpan="2">
                  <a:txBody>
                    <a:bodyPr/>
                    <a:lstStyle/>
                    <a:p>
                      <a:r>
                        <a:rPr lang="nb-NO" sz="1050" dirty="0"/>
                        <a:t>Kjønn</a:t>
                      </a:r>
                    </a:p>
                  </a:txBody>
                  <a:tcPr>
                    <a:lnT w="12700" cap="flat" cmpd="sng" algn="ctr">
                      <a:solidFill>
                        <a:schemeClr val="tx1">
                          <a:lumMod val="60000"/>
                          <a:lumOff val="40000"/>
                        </a:schemeClr>
                      </a:solidFill>
                      <a:prstDash val="solid"/>
                      <a:round/>
                      <a:headEnd type="none" w="med" len="med"/>
                      <a:tailEnd type="none" w="med" len="med"/>
                    </a:lnT>
                    <a:lnB w="12700" cap="flat" cmpd="sng" algn="ctr">
                      <a:solidFill>
                        <a:schemeClr val="tx1">
                          <a:lumMod val="60000"/>
                          <a:lumOff val="40000"/>
                        </a:schemeClr>
                      </a:solidFill>
                      <a:prstDash val="solid"/>
                      <a:round/>
                      <a:headEnd type="none" w="med" len="med"/>
                      <a:tailEnd type="none" w="med" len="med"/>
                    </a:lnB>
                  </a:tcPr>
                </a:tc>
                <a:tc>
                  <a:txBody>
                    <a:bodyPr/>
                    <a:lstStyle/>
                    <a:p>
                      <a:r>
                        <a:rPr lang="nb-NO" sz="1050" dirty="0"/>
                        <a:t>Mann</a:t>
                      </a:r>
                    </a:p>
                  </a:txBody>
                  <a:tcPr>
                    <a:lnT w="12700" cap="flat" cmpd="sng" algn="ctr">
                      <a:solidFill>
                        <a:schemeClr val="tx1">
                          <a:lumMod val="60000"/>
                          <a:lumOff val="40000"/>
                        </a:schemeClr>
                      </a:solidFill>
                      <a:prstDash val="solid"/>
                      <a:round/>
                      <a:headEnd type="none" w="med" len="med"/>
                      <a:tailEnd type="none" w="med" len="med"/>
                    </a:lnT>
                  </a:tcPr>
                </a:tc>
                <a:tc>
                  <a:txBody>
                    <a:bodyPr/>
                    <a:lstStyle/>
                    <a:p>
                      <a:r>
                        <a:rPr lang="nb-NO" sz="1050" dirty="0"/>
                        <a:t>1015</a:t>
                      </a:r>
                    </a:p>
                  </a:txBody>
                  <a:tcPr>
                    <a:lnT w="12700" cap="flat" cmpd="sng" algn="ctr">
                      <a:solidFill>
                        <a:schemeClr val="tx1">
                          <a:lumMod val="60000"/>
                          <a:lumOff val="40000"/>
                        </a:schemeClr>
                      </a:solidFill>
                      <a:prstDash val="solid"/>
                      <a:round/>
                      <a:headEnd type="none" w="med" len="med"/>
                      <a:tailEnd type="none" w="med" len="med"/>
                    </a:lnT>
                  </a:tcPr>
                </a:tc>
                <a:tc>
                  <a:txBody>
                    <a:bodyPr/>
                    <a:lstStyle/>
                    <a:p>
                      <a:r>
                        <a:rPr lang="nb-NO" sz="1050" dirty="0"/>
                        <a:t>48%</a:t>
                      </a:r>
                    </a:p>
                  </a:txBody>
                  <a:tcPr>
                    <a:lnT w="12700" cap="flat" cmpd="sng" algn="ctr">
                      <a:solidFill>
                        <a:schemeClr val="tx1">
                          <a:lumMod val="60000"/>
                          <a:lumOff val="40000"/>
                        </a:schemeClr>
                      </a:solidFill>
                      <a:prstDash val="solid"/>
                      <a:round/>
                      <a:headEnd type="none" w="med" len="med"/>
                      <a:tailEnd type="none" w="med" len="med"/>
                    </a:lnT>
                  </a:tcPr>
                </a:tc>
                <a:extLst>
                  <a:ext uri="{0D108BD9-81ED-4DB2-BD59-A6C34878D82A}">
                    <a16:rowId xmlns="" xmlns:a16="http://schemas.microsoft.com/office/drawing/2014/main" val="10001"/>
                  </a:ext>
                </a:extLst>
              </a:tr>
              <a:tr h="370840">
                <a:tc vMerge="1">
                  <a:txBody>
                    <a:bodyPr/>
                    <a:lstStyle/>
                    <a:p>
                      <a:endParaRPr lang="nb-NO" sz="1100" dirty="0"/>
                    </a:p>
                  </a:txBody>
                  <a:tcPr/>
                </a:tc>
                <a:tc>
                  <a:txBody>
                    <a:bodyPr/>
                    <a:lstStyle/>
                    <a:p>
                      <a:r>
                        <a:rPr lang="nb-NO" sz="1050" dirty="0"/>
                        <a:t>Kvinne</a:t>
                      </a:r>
                    </a:p>
                  </a:txBody>
                  <a:tcPr>
                    <a:lnB w="12700" cap="flat" cmpd="sng" algn="ctr">
                      <a:solidFill>
                        <a:schemeClr val="tx1">
                          <a:lumMod val="60000"/>
                          <a:lumOff val="40000"/>
                        </a:schemeClr>
                      </a:solidFill>
                      <a:prstDash val="solid"/>
                      <a:round/>
                      <a:headEnd type="none" w="med" len="med"/>
                      <a:tailEnd type="none" w="med" len="med"/>
                    </a:lnB>
                  </a:tcPr>
                </a:tc>
                <a:tc>
                  <a:txBody>
                    <a:bodyPr/>
                    <a:lstStyle/>
                    <a:p>
                      <a:r>
                        <a:rPr lang="nb-NO" sz="1050" dirty="0"/>
                        <a:t>1089</a:t>
                      </a:r>
                    </a:p>
                  </a:txBody>
                  <a:tcPr>
                    <a:lnB w="12700" cap="flat" cmpd="sng" algn="ctr">
                      <a:solidFill>
                        <a:schemeClr val="tx1">
                          <a:lumMod val="60000"/>
                          <a:lumOff val="40000"/>
                        </a:schemeClr>
                      </a:solidFill>
                      <a:prstDash val="solid"/>
                      <a:round/>
                      <a:headEnd type="none" w="med" len="med"/>
                      <a:tailEnd type="none" w="med" len="med"/>
                    </a:lnB>
                  </a:tcPr>
                </a:tc>
                <a:tc>
                  <a:txBody>
                    <a:bodyPr/>
                    <a:lstStyle/>
                    <a:p>
                      <a:r>
                        <a:rPr lang="nb-NO" sz="1050" dirty="0"/>
                        <a:t>52%</a:t>
                      </a:r>
                    </a:p>
                  </a:txBody>
                  <a:tcPr>
                    <a:lnB w="12700" cap="flat" cmpd="sng" algn="ctr">
                      <a:solidFill>
                        <a:schemeClr val="tx1">
                          <a:lumMod val="60000"/>
                          <a:lumOff val="40000"/>
                        </a:schemeClr>
                      </a:solidFill>
                      <a:prstDash val="solid"/>
                      <a:round/>
                      <a:headEnd type="none" w="med" len="med"/>
                      <a:tailEnd type="none" w="med" len="med"/>
                    </a:lnB>
                  </a:tcPr>
                </a:tc>
                <a:extLst>
                  <a:ext uri="{0D108BD9-81ED-4DB2-BD59-A6C34878D82A}">
                    <a16:rowId xmlns="" xmlns:a16="http://schemas.microsoft.com/office/drawing/2014/main" val="10002"/>
                  </a:ext>
                </a:extLst>
              </a:tr>
              <a:tr h="370840">
                <a:tc rowSpan="5">
                  <a:txBody>
                    <a:bodyPr/>
                    <a:lstStyle/>
                    <a:p>
                      <a:r>
                        <a:rPr lang="nb-NO" sz="1050" dirty="0"/>
                        <a:t>Alder</a:t>
                      </a:r>
                    </a:p>
                  </a:txBody>
                  <a:tcPr>
                    <a:lnT w="12700" cap="flat" cmpd="sng" algn="ctr">
                      <a:solidFill>
                        <a:schemeClr val="tx1">
                          <a:lumMod val="60000"/>
                          <a:lumOff val="4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nb-NO" sz="1050" dirty="0"/>
                        <a:t>15 – 18</a:t>
                      </a:r>
                    </a:p>
                  </a:txBody>
                  <a:tcPr>
                    <a:lnT w="12700" cap="flat" cmpd="sng" algn="ctr">
                      <a:solidFill>
                        <a:schemeClr val="tx1">
                          <a:lumMod val="60000"/>
                          <a:lumOff val="40000"/>
                        </a:schemeClr>
                      </a:solidFill>
                      <a:prstDash val="solid"/>
                      <a:round/>
                      <a:headEnd type="none" w="med" len="med"/>
                      <a:tailEnd type="none" w="med" len="med"/>
                    </a:lnT>
                  </a:tcPr>
                </a:tc>
                <a:tc>
                  <a:txBody>
                    <a:bodyPr/>
                    <a:lstStyle/>
                    <a:p>
                      <a:r>
                        <a:rPr lang="nb-NO" sz="1050" dirty="0"/>
                        <a:t>50</a:t>
                      </a:r>
                    </a:p>
                  </a:txBody>
                  <a:tcPr>
                    <a:lnT w="12700" cap="flat" cmpd="sng" algn="ctr">
                      <a:solidFill>
                        <a:schemeClr val="tx1">
                          <a:lumMod val="60000"/>
                          <a:lumOff val="40000"/>
                        </a:schemeClr>
                      </a:solidFill>
                      <a:prstDash val="solid"/>
                      <a:round/>
                      <a:headEnd type="none" w="med" len="med"/>
                      <a:tailEnd type="none" w="med" len="med"/>
                    </a:lnT>
                  </a:tcPr>
                </a:tc>
                <a:tc>
                  <a:txBody>
                    <a:bodyPr/>
                    <a:lstStyle/>
                    <a:p>
                      <a:r>
                        <a:rPr lang="nb-NO" sz="1050" dirty="0"/>
                        <a:t>2%</a:t>
                      </a:r>
                    </a:p>
                  </a:txBody>
                  <a:tcPr>
                    <a:lnT w="12700" cap="flat" cmpd="sng" algn="ctr">
                      <a:solidFill>
                        <a:schemeClr val="tx1">
                          <a:lumMod val="60000"/>
                          <a:lumOff val="40000"/>
                        </a:schemeClr>
                      </a:solidFill>
                      <a:prstDash val="solid"/>
                      <a:round/>
                      <a:headEnd type="none" w="med" len="med"/>
                      <a:tailEnd type="none" w="med" len="med"/>
                    </a:lnT>
                  </a:tcPr>
                </a:tc>
                <a:extLst>
                  <a:ext uri="{0D108BD9-81ED-4DB2-BD59-A6C34878D82A}">
                    <a16:rowId xmlns="" xmlns:a16="http://schemas.microsoft.com/office/drawing/2014/main" val="10003"/>
                  </a:ext>
                </a:extLst>
              </a:tr>
              <a:tr h="370840">
                <a:tc vMerge="1">
                  <a:txBody>
                    <a:bodyPr/>
                    <a:lstStyle/>
                    <a:p>
                      <a:endParaRPr lang="nb-NO" sz="1100" dirty="0"/>
                    </a:p>
                  </a:txBody>
                  <a:tcPr/>
                </a:tc>
                <a:tc>
                  <a:txBody>
                    <a:bodyPr/>
                    <a:lstStyle/>
                    <a:p>
                      <a:r>
                        <a:rPr lang="nb-NO" sz="1050" dirty="0"/>
                        <a:t>19</a:t>
                      </a:r>
                      <a:r>
                        <a:rPr lang="nb-NO" sz="1050" baseline="0" dirty="0"/>
                        <a:t> – 29</a:t>
                      </a:r>
                      <a:endParaRPr lang="nb-NO" sz="1050" dirty="0"/>
                    </a:p>
                  </a:txBody>
                  <a:tcPr/>
                </a:tc>
                <a:tc>
                  <a:txBody>
                    <a:bodyPr/>
                    <a:lstStyle/>
                    <a:p>
                      <a:r>
                        <a:rPr lang="nb-NO" sz="1050" dirty="0"/>
                        <a:t>361</a:t>
                      </a:r>
                    </a:p>
                  </a:txBody>
                  <a:tcPr/>
                </a:tc>
                <a:tc>
                  <a:txBody>
                    <a:bodyPr/>
                    <a:lstStyle/>
                    <a:p>
                      <a:r>
                        <a:rPr lang="nb-NO" sz="1050" dirty="0"/>
                        <a:t>17%</a:t>
                      </a:r>
                    </a:p>
                  </a:txBody>
                  <a:tcPr/>
                </a:tc>
                <a:extLst>
                  <a:ext uri="{0D108BD9-81ED-4DB2-BD59-A6C34878D82A}">
                    <a16:rowId xmlns="" xmlns:a16="http://schemas.microsoft.com/office/drawing/2014/main" val="10004"/>
                  </a:ext>
                </a:extLst>
              </a:tr>
              <a:tr h="370840">
                <a:tc vMerge="1">
                  <a:txBody>
                    <a:bodyPr/>
                    <a:lstStyle/>
                    <a:p>
                      <a:endParaRPr lang="nb-NO" sz="1100" dirty="0"/>
                    </a:p>
                  </a:txBody>
                  <a:tcPr/>
                </a:tc>
                <a:tc>
                  <a:txBody>
                    <a:bodyPr/>
                    <a:lstStyle/>
                    <a:p>
                      <a:r>
                        <a:rPr lang="nb-NO" sz="1050" dirty="0"/>
                        <a:t>30 – 44 </a:t>
                      </a:r>
                    </a:p>
                  </a:txBody>
                  <a:tcPr/>
                </a:tc>
                <a:tc>
                  <a:txBody>
                    <a:bodyPr/>
                    <a:lstStyle/>
                    <a:p>
                      <a:r>
                        <a:rPr lang="nb-NO" sz="1050" dirty="0"/>
                        <a:t>553</a:t>
                      </a:r>
                    </a:p>
                  </a:txBody>
                  <a:tcPr/>
                </a:tc>
                <a:tc>
                  <a:txBody>
                    <a:bodyPr/>
                    <a:lstStyle/>
                    <a:p>
                      <a:r>
                        <a:rPr lang="nb-NO" sz="1050" dirty="0"/>
                        <a:t>26%</a:t>
                      </a:r>
                    </a:p>
                  </a:txBody>
                  <a:tcPr/>
                </a:tc>
                <a:extLst>
                  <a:ext uri="{0D108BD9-81ED-4DB2-BD59-A6C34878D82A}">
                    <a16:rowId xmlns="" xmlns:a16="http://schemas.microsoft.com/office/drawing/2014/main" val="10005"/>
                  </a:ext>
                </a:extLst>
              </a:tr>
              <a:tr h="370840">
                <a:tc vMerge="1">
                  <a:txBody>
                    <a:bodyPr/>
                    <a:lstStyle/>
                    <a:p>
                      <a:endParaRPr lang="nb-NO" sz="1100" dirty="0"/>
                    </a:p>
                  </a:txBody>
                  <a:tcPr/>
                </a:tc>
                <a:tc>
                  <a:txBody>
                    <a:bodyPr/>
                    <a:lstStyle/>
                    <a:p>
                      <a:r>
                        <a:rPr lang="nb-NO" sz="1050" dirty="0"/>
                        <a:t>45 – 59 </a:t>
                      </a:r>
                    </a:p>
                  </a:txBody>
                  <a:tcPr/>
                </a:tc>
                <a:tc>
                  <a:txBody>
                    <a:bodyPr/>
                    <a:lstStyle/>
                    <a:p>
                      <a:r>
                        <a:rPr lang="nb-NO" sz="1050" dirty="0"/>
                        <a:t>546</a:t>
                      </a:r>
                    </a:p>
                  </a:txBody>
                  <a:tcPr/>
                </a:tc>
                <a:tc>
                  <a:txBody>
                    <a:bodyPr/>
                    <a:lstStyle/>
                    <a:p>
                      <a:r>
                        <a:rPr lang="nb-NO" sz="1050" dirty="0"/>
                        <a:t>26%</a:t>
                      </a:r>
                    </a:p>
                  </a:txBody>
                  <a:tcPr/>
                </a:tc>
                <a:extLst>
                  <a:ext uri="{0D108BD9-81ED-4DB2-BD59-A6C34878D82A}">
                    <a16:rowId xmlns="" xmlns:a16="http://schemas.microsoft.com/office/drawing/2014/main" val="10006"/>
                  </a:ext>
                </a:extLst>
              </a:tr>
              <a:tr h="370840">
                <a:tc vMerge="1">
                  <a:txBody>
                    <a:bodyPr/>
                    <a:lstStyle/>
                    <a:p>
                      <a:endParaRPr lang="nb-NO" sz="1100" dirty="0"/>
                    </a:p>
                  </a:txBody>
                  <a:tcPr/>
                </a:tc>
                <a:tc>
                  <a:txBody>
                    <a:bodyPr/>
                    <a:lstStyle/>
                    <a:p>
                      <a:r>
                        <a:rPr lang="nb-NO" sz="1050" dirty="0"/>
                        <a:t>60 </a:t>
                      </a:r>
                      <a:r>
                        <a:rPr lang="nb-NO" sz="1050" dirty="0" smtClean="0"/>
                        <a:t>–</a:t>
                      </a:r>
                      <a:r>
                        <a:rPr lang="nb-NO" sz="1050" baseline="0" dirty="0" smtClean="0"/>
                        <a:t> 74</a:t>
                      </a:r>
                      <a:endParaRPr lang="nb-NO" sz="1050" dirty="0"/>
                    </a:p>
                  </a:txBody>
                  <a:tcPr>
                    <a:lnB w="12700" cap="flat" cmpd="sng" algn="ctr">
                      <a:solidFill>
                        <a:schemeClr val="bg1"/>
                      </a:solidFill>
                      <a:prstDash val="solid"/>
                      <a:round/>
                      <a:headEnd type="none" w="med" len="med"/>
                      <a:tailEnd type="none" w="med" len="med"/>
                    </a:lnB>
                  </a:tcPr>
                </a:tc>
                <a:tc>
                  <a:txBody>
                    <a:bodyPr/>
                    <a:lstStyle/>
                    <a:p>
                      <a:r>
                        <a:rPr lang="nb-NO" sz="1050" dirty="0" smtClean="0"/>
                        <a:t>518</a:t>
                      </a:r>
                      <a:endParaRPr lang="nb-NO" sz="1050" dirty="0"/>
                    </a:p>
                  </a:txBody>
                  <a:tcPr>
                    <a:lnB w="12700" cap="flat" cmpd="sng" algn="ctr">
                      <a:solidFill>
                        <a:schemeClr val="bg1"/>
                      </a:solidFill>
                      <a:prstDash val="solid"/>
                      <a:round/>
                      <a:headEnd type="none" w="med" len="med"/>
                      <a:tailEnd type="none" w="med" len="med"/>
                    </a:lnB>
                  </a:tcPr>
                </a:tc>
                <a:tc>
                  <a:txBody>
                    <a:bodyPr/>
                    <a:lstStyle/>
                    <a:p>
                      <a:r>
                        <a:rPr lang="nb-NO" sz="1050" dirty="0" smtClean="0"/>
                        <a:t>25%</a:t>
                      </a:r>
                      <a:endParaRPr lang="nb-NO" sz="1050" dirty="0"/>
                    </a:p>
                  </a:txBody>
                  <a:tcPr>
                    <a:lnB w="1270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07"/>
                  </a:ext>
                </a:extLst>
              </a:tr>
              <a:tr h="370840">
                <a:tc>
                  <a:txBody>
                    <a:bodyPr/>
                    <a:lstStyle/>
                    <a:p>
                      <a:endParaRPr lang="nb-NO" sz="1050" dirty="0"/>
                    </a:p>
                  </a:txBody>
                  <a:tcPr>
                    <a:lnT w="12700" cap="flat" cmpd="sng" algn="ctr">
                      <a:solidFill>
                        <a:schemeClr val="bg1"/>
                      </a:solidFill>
                      <a:prstDash val="solid"/>
                      <a:round/>
                      <a:headEnd type="none" w="med" len="med"/>
                      <a:tailEnd type="none" w="med" len="med"/>
                    </a:lnT>
                    <a:lnB w="12700" cap="flat" cmpd="sng" algn="ctr">
                      <a:solidFill>
                        <a:schemeClr val="tx1">
                          <a:lumMod val="60000"/>
                          <a:lumOff val="40000"/>
                        </a:schemeClr>
                      </a:solidFill>
                      <a:prstDash val="solid"/>
                      <a:round/>
                      <a:headEnd type="none" w="med" len="med"/>
                      <a:tailEnd type="none" w="med" len="med"/>
                    </a:lnB>
                  </a:tcPr>
                </a:tc>
                <a:tc>
                  <a:txBody>
                    <a:bodyPr/>
                    <a:lstStyle/>
                    <a:p>
                      <a:r>
                        <a:rPr lang="nb-NO" sz="1050" dirty="0" smtClean="0"/>
                        <a:t>75+</a:t>
                      </a:r>
                      <a:endParaRPr lang="nb-NO" sz="1050" dirty="0"/>
                    </a:p>
                  </a:txBody>
                  <a:tcPr>
                    <a:lnT w="12700" cap="flat" cmpd="sng" algn="ctr">
                      <a:solidFill>
                        <a:schemeClr val="bg1"/>
                      </a:solidFill>
                      <a:prstDash val="solid"/>
                      <a:round/>
                      <a:headEnd type="none" w="med" len="med"/>
                      <a:tailEnd type="none" w="med" len="med"/>
                    </a:lnT>
                    <a:lnB w="12700" cap="flat" cmpd="sng" algn="ctr">
                      <a:solidFill>
                        <a:schemeClr val="tx1">
                          <a:lumMod val="60000"/>
                          <a:lumOff val="40000"/>
                        </a:schemeClr>
                      </a:solidFill>
                      <a:prstDash val="solid"/>
                      <a:round/>
                      <a:headEnd type="none" w="med" len="med"/>
                      <a:tailEnd type="none" w="med" len="med"/>
                    </a:lnB>
                  </a:tcPr>
                </a:tc>
                <a:tc>
                  <a:txBody>
                    <a:bodyPr/>
                    <a:lstStyle/>
                    <a:p>
                      <a:r>
                        <a:rPr lang="nb-NO" sz="1050" dirty="0" smtClean="0"/>
                        <a:t>76</a:t>
                      </a:r>
                      <a:endParaRPr lang="nb-NO" sz="1050" dirty="0"/>
                    </a:p>
                  </a:txBody>
                  <a:tcPr>
                    <a:lnT w="12700" cap="flat" cmpd="sng" algn="ctr">
                      <a:solidFill>
                        <a:schemeClr val="bg1"/>
                      </a:solidFill>
                      <a:prstDash val="solid"/>
                      <a:round/>
                      <a:headEnd type="none" w="med" len="med"/>
                      <a:tailEnd type="none" w="med" len="med"/>
                    </a:lnT>
                    <a:lnB w="12700" cap="flat" cmpd="sng" algn="ctr">
                      <a:solidFill>
                        <a:schemeClr val="tx1">
                          <a:lumMod val="60000"/>
                          <a:lumOff val="40000"/>
                        </a:schemeClr>
                      </a:solidFill>
                      <a:prstDash val="solid"/>
                      <a:round/>
                      <a:headEnd type="none" w="med" len="med"/>
                      <a:tailEnd type="none" w="med" len="med"/>
                    </a:lnB>
                  </a:tcPr>
                </a:tc>
                <a:tc>
                  <a:txBody>
                    <a:bodyPr/>
                    <a:lstStyle/>
                    <a:p>
                      <a:r>
                        <a:rPr lang="nb-NO" sz="1050" dirty="0" smtClean="0"/>
                        <a:t>4%</a:t>
                      </a:r>
                      <a:endParaRPr lang="nb-NO" sz="1050" dirty="0"/>
                    </a:p>
                  </a:txBody>
                  <a:tcPr>
                    <a:lnT w="12700" cap="flat" cmpd="sng" algn="ctr">
                      <a:solidFill>
                        <a:schemeClr val="bg1"/>
                      </a:solidFill>
                      <a:prstDash val="solid"/>
                      <a:round/>
                      <a:headEnd type="none" w="med" len="med"/>
                      <a:tailEnd type="none" w="med" len="med"/>
                    </a:lnT>
                    <a:lnB w="12700" cap="flat" cmpd="sng" algn="ctr">
                      <a:solidFill>
                        <a:schemeClr val="tx1">
                          <a:lumMod val="60000"/>
                          <a:lumOff val="40000"/>
                        </a:schemeClr>
                      </a:solidFill>
                      <a:prstDash val="solid"/>
                      <a:round/>
                      <a:headEnd type="none" w="med" len="med"/>
                      <a:tailEnd type="none" w="med" len="med"/>
                    </a:lnB>
                  </a:tcPr>
                </a:tc>
              </a:tr>
              <a:tr h="370840">
                <a:tc rowSpan="4">
                  <a:txBody>
                    <a:bodyPr/>
                    <a:lstStyle/>
                    <a:p>
                      <a:r>
                        <a:rPr lang="nb-NO" sz="1050" dirty="0"/>
                        <a:t>Geografisk</a:t>
                      </a:r>
                      <a:r>
                        <a:rPr lang="nb-NO" sz="1050" baseline="0" dirty="0"/>
                        <a:t> område</a:t>
                      </a:r>
                      <a:endParaRPr lang="nb-NO" sz="1050" dirty="0"/>
                    </a:p>
                  </a:txBody>
                  <a:tcPr>
                    <a:lnT w="12700" cap="flat" cmpd="sng" algn="ctr">
                      <a:solidFill>
                        <a:schemeClr val="tx1">
                          <a:lumMod val="60000"/>
                          <a:lumOff val="40000"/>
                        </a:schemeClr>
                      </a:solidFill>
                      <a:prstDash val="solid"/>
                      <a:round/>
                      <a:headEnd type="none" w="med" len="med"/>
                      <a:tailEnd type="none" w="med" len="med"/>
                    </a:lnT>
                    <a:lnB w="12700" cap="flat" cmpd="sng" algn="ctr">
                      <a:solidFill>
                        <a:schemeClr val="tx1">
                          <a:lumMod val="60000"/>
                          <a:lumOff val="40000"/>
                        </a:schemeClr>
                      </a:solidFill>
                      <a:prstDash val="solid"/>
                      <a:round/>
                      <a:headEnd type="none" w="med" len="med"/>
                      <a:tailEnd type="none" w="med" len="med"/>
                    </a:lnB>
                  </a:tcPr>
                </a:tc>
                <a:tc>
                  <a:txBody>
                    <a:bodyPr/>
                    <a:lstStyle/>
                    <a:p>
                      <a:r>
                        <a:rPr lang="nb-NO" sz="1050" dirty="0"/>
                        <a:t>Oslo / Akershus</a:t>
                      </a:r>
                    </a:p>
                  </a:txBody>
                  <a:tcPr>
                    <a:lnT w="12700" cap="flat" cmpd="sng" algn="ctr">
                      <a:solidFill>
                        <a:schemeClr val="tx1">
                          <a:lumMod val="60000"/>
                          <a:lumOff val="40000"/>
                        </a:schemeClr>
                      </a:solidFill>
                      <a:prstDash val="solid"/>
                      <a:round/>
                      <a:headEnd type="none" w="med" len="med"/>
                      <a:tailEnd type="none" w="med" len="med"/>
                    </a:lnT>
                  </a:tcPr>
                </a:tc>
                <a:tc>
                  <a:txBody>
                    <a:bodyPr/>
                    <a:lstStyle/>
                    <a:p>
                      <a:r>
                        <a:rPr lang="nb-NO" sz="1050" dirty="0"/>
                        <a:t>513</a:t>
                      </a:r>
                    </a:p>
                  </a:txBody>
                  <a:tcPr>
                    <a:lnT w="12700" cap="flat" cmpd="sng" algn="ctr">
                      <a:solidFill>
                        <a:schemeClr val="tx1">
                          <a:lumMod val="60000"/>
                          <a:lumOff val="40000"/>
                        </a:schemeClr>
                      </a:solidFill>
                      <a:prstDash val="solid"/>
                      <a:round/>
                      <a:headEnd type="none" w="med" len="med"/>
                      <a:tailEnd type="none" w="med" len="med"/>
                    </a:lnT>
                  </a:tcPr>
                </a:tc>
                <a:tc>
                  <a:txBody>
                    <a:bodyPr/>
                    <a:lstStyle/>
                    <a:p>
                      <a:r>
                        <a:rPr lang="nb-NO" sz="1050" dirty="0"/>
                        <a:t>24%</a:t>
                      </a:r>
                    </a:p>
                  </a:txBody>
                  <a:tcPr>
                    <a:lnT w="12700" cap="flat" cmpd="sng" algn="ctr">
                      <a:solidFill>
                        <a:schemeClr val="tx1">
                          <a:lumMod val="60000"/>
                          <a:lumOff val="40000"/>
                        </a:schemeClr>
                      </a:solidFill>
                      <a:prstDash val="solid"/>
                      <a:round/>
                      <a:headEnd type="none" w="med" len="med"/>
                      <a:tailEnd type="none" w="med" len="med"/>
                    </a:lnT>
                  </a:tcPr>
                </a:tc>
                <a:extLst>
                  <a:ext uri="{0D108BD9-81ED-4DB2-BD59-A6C34878D82A}">
                    <a16:rowId xmlns="" xmlns:a16="http://schemas.microsoft.com/office/drawing/2014/main" val="10008"/>
                  </a:ext>
                </a:extLst>
              </a:tr>
              <a:tr h="370840">
                <a:tc vMerge="1">
                  <a:txBody>
                    <a:bodyPr/>
                    <a:lstStyle/>
                    <a:p>
                      <a:endParaRPr lang="nb-NO" sz="1100" dirty="0"/>
                    </a:p>
                  </a:txBody>
                  <a:tcPr/>
                </a:tc>
                <a:tc>
                  <a:txBody>
                    <a:bodyPr/>
                    <a:lstStyle/>
                    <a:p>
                      <a:r>
                        <a:rPr lang="nb-NO" sz="1050" dirty="0"/>
                        <a:t>Rest </a:t>
                      </a:r>
                      <a:r>
                        <a:rPr lang="nb-NO" sz="1050" dirty="0" err="1"/>
                        <a:t>Østland</a:t>
                      </a:r>
                      <a:endParaRPr lang="nb-NO" sz="1050" dirty="0"/>
                    </a:p>
                  </a:txBody>
                  <a:tcPr/>
                </a:tc>
                <a:tc>
                  <a:txBody>
                    <a:bodyPr/>
                    <a:lstStyle/>
                    <a:p>
                      <a:r>
                        <a:rPr lang="nb-NO" sz="1050" dirty="0"/>
                        <a:t>560</a:t>
                      </a:r>
                    </a:p>
                  </a:txBody>
                  <a:tcPr/>
                </a:tc>
                <a:tc>
                  <a:txBody>
                    <a:bodyPr/>
                    <a:lstStyle/>
                    <a:p>
                      <a:r>
                        <a:rPr lang="nb-NO" sz="1050" dirty="0"/>
                        <a:t>27%</a:t>
                      </a:r>
                    </a:p>
                  </a:txBody>
                  <a:tcPr/>
                </a:tc>
                <a:extLst>
                  <a:ext uri="{0D108BD9-81ED-4DB2-BD59-A6C34878D82A}">
                    <a16:rowId xmlns="" xmlns:a16="http://schemas.microsoft.com/office/drawing/2014/main" val="10009"/>
                  </a:ext>
                </a:extLst>
              </a:tr>
              <a:tr h="370840">
                <a:tc vMerge="1">
                  <a:txBody>
                    <a:bodyPr/>
                    <a:lstStyle/>
                    <a:p>
                      <a:endParaRPr lang="nb-NO" sz="1100" dirty="0"/>
                    </a:p>
                  </a:txBody>
                  <a:tcPr/>
                </a:tc>
                <a:tc>
                  <a:txBody>
                    <a:bodyPr/>
                    <a:lstStyle/>
                    <a:p>
                      <a:r>
                        <a:rPr lang="nb-NO" sz="1050" dirty="0"/>
                        <a:t>Sør-</a:t>
                      </a:r>
                      <a:r>
                        <a:rPr lang="nb-NO" sz="1050" baseline="0" dirty="0"/>
                        <a:t> / </a:t>
                      </a:r>
                      <a:r>
                        <a:rPr lang="nb-NO" sz="1050" baseline="0" dirty="0" err="1"/>
                        <a:t>Vestland</a:t>
                      </a:r>
                      <a:endParaRPr lang="nb-NO" sz="1050" dirty="0"/>
                    </a:p>
                  </a:txBody>
                  <a:tcPr/>
                </a:tc>
                <a:tc>
                  <a:txBody>
                    <a:bodyPr/>
                    <a:lstStyle/>
                    <a:p>
                      <a:r>
                        <a:rPr lang="nb-NO" sz="1050" dirty="0"/>
                        <a:t>668</a:t>
                      </a:r>
                    </a:p>
                  </a:txBody>
                  <a:tcPr/>
                </a:tc>
                <a:tc>
                  <a:txBody>
                    <a:bodyPr/>
                    <a:lstStyle/>
                    <a:p>
                      <a:r>
                        <a:rPr lang="nb-NO" sz="1050" dirty="0"/>
                        <a:t>32%</a:t>
                      </a:r>
                    </a:p>
                  </a:txBody>
                  <a:tcPr/>
                </a:tc>
                <a:extLst>
                  <a:ext uri="{0D108BD9-81ED-4DB2-BD59-A6C34878D82A}">
                    <a16:rowId xmlns="" xmlns:a16="http://schemas.microsoft.com/office/drawing/2014/main" val="10010"/>
                  </a:ext>
                </a:extLst>
              </a:tr>
              <a:tr h="370840">
                <a:tc vMerge="1">
                  <a:txBody>
                    <a:bodyPr/>
                    <a:lstStyle/>
                    <a:p>
                      <a:endParaRPr lang="nb-NO" sz="1100" dirty="0"/>
                    </a:p>
                  </a:txBody>
                  <a:tcPr/>
                </a:tc>
                <a:tc>
                  <a:txBody>
                    <a:bodyPr/>
                    <a:lstStyle/>
                    <a:p>
                      <a:r>
                        <a:rPr lang="nb-NO" sz="1050" dirty="0"/>
                        <a:t>Trøndelag / </a:t>
                      </a:r>
                      <a:r>
                        <a:rPr lang="nb-NO" sz="1050" dirty="0" err="1"/>
                        <a:t>Nordnorge</a:t>
                      </a:r>
                      <a:endParaRPr lang="nb-NO" sz="1050" dirty="0"/>
                    </a:p>
                  </a:txBody>
                  <a:tcPr>
                    <a:lnB w="12700" cap="flat" cmpd="sng" algn="ctr">
                      <a:solidFill>
                        <a:schemeClr val="tx1">
                          <a:lumMod val="60000"/>
                          <a:lumOff val="40000"/>
                        </a:schemeClr>
                      </a:solidFill>
                      <a:prstDash val="solid"/>
                      <a:round/>
                      <a:headEnd type="none" w="med" len="med"/>
                      <a:tailEnd type="none" w="med" len="med"/>
                    </a:lnB>
                  </a:tcPr>
                </a:tc>
                <a:tc>
                  <a:txBody>
                    <a:bodyPr/>
                    <a:lstStyle/>
                    <a:p>
                      <a:r>
                        <a:rPr lang="nb-NO" sz="1050" dirty="0"/>
                        <a:t>363</a:t>
                      </a:r>
                    </a:p>
                  </a:txBody>
                  <a:tcPr>
                    <a:lnB w="12700" cap="flat" cmpd="sng" algn="ctr">
                      <a:solidFill>
                        <a:schemeClr val="tx1">
                          <a:lumMod val="60000"/>
                          <a:lumOff val="40000"/>
                        </a:schemeClr>
                      </a:solidFill>
                      <a:prstDash val="solid"/>
                      <a:round/>
                      <a:headEnd type="none" w="med" len="med"/>
                      <a:tailEnd type="none" w="med" len="med"/>
                    </a:lnB>
                  </a:tcPr>
                </a:tc>
                <a:tc>
                  <a:txBody>
                    <a:bodyPr/>
                    <a:lstStyle/>
                    <a:p>
                      <a:r>
                        <a:rPr lang="nb-NO" sz="1050" dirty="0"/>
                        <a:t>17%</a:t>
                      </a:r>
                    </a:p>
                  </a:txBody>
                  <a:tcPr>
                    <a:lnB w="12700" cap="flat" cmpd="sng" algn="ctr">
                      <a:solidFill>
                        <a:schemeClr val="tx1">
                          <a:lumMod val="60000"/>
                          <a:lumOff val="40000"/>
                        </a:schemeClr>
                      </a:solidFill>
                      <a:prstDash val="solid"/>
                      <a:round/>
                      <a:headEnd type="none" w="med" len="med"/>
                      <a:tailEnd type="none" w="med" len="med"/>
                    </a:lnB>
                  </a:tcPr>
                </a:tc>
                <a:extLst>
                  <a:ext uri="{0D108BD9-81ED-4DB2-BD59-A6C34878D82A}">
                    <a16:rowId xmlns="" xmlns:a16="http://schemas.microsoft.com/office/drawing/2014/main" val="10011"/>
                  </a:ext>
                </a:extLst>
              </a:tr>
            </a:tbl>
          </a:graphicData>
        </a:graphic>
      </p:graphicFrame>
      <p:pic>
        <p:nvPicPr>
          <p:cNvPr id="8" name="Picture 2" descr="Image result for frivillighet nor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5428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9999" y="1148217"/>
            <a:ext cx="8596189" cy="4006848"/>
          </a:xfrm>
        </p:spPr>
        <p:txBody>
          <a:bodyPr/>
          <a:lstStyle/>
          <a:p>
            <a:pPr marL="285750" indent="-285750">
              <a:buFont typeface="Wingdings" panose="05000000000000000000" pitchFamily="2" charset="2"/>
              <a:buChar char="§"/>
            </a:pPr>
            <a:r>
              <a:rPr lang="nb-NO" b="1" dirty="0"/>
              <a:t>Målgruppe: </a:t>
            </a:r>
            <a:r>
              <a:rPr lang="nb-NO" dirty="0"/>
              <a:t>Befolkningsrepresentativt utvalg blant alle over 15 år</a:t>
            </a:r>
          </a:p>
          <a:p>
            <a:pPr marL="285750" indent="-285750">
              <a:buFont typeface="Wingdings" panose="05000000000000000000" pitchFamily="2" charset="2"/>
              <a:buChar char="§"/>
            </a:pPr>
            <a:endParaRPr lang="nb-NO" dirty="0"/>
          </a:p>
          <a:p>
            <a:pPr marL="285750" indent="-285750">
              <a:buFont typeface="Wingdings" panose="05000000000000000000" pitchFamily="2" charset="2"/>
              <a:buChar char="§"/>
            </a:pPr>
            <a:r>
              <a:rPr lang="nb-NO" b="1" dirty="0"/>
              <a:t>Intervjumetode: </a:t>
            </a:r>
            <a:r>
              <a:rPr lang="nb-NO" dirty="0" err="1"/>
              <a:t>Webintervju</a:t>
            </a:r>
            <a:r>
              <a:rPr lang="nb-NO" dirty="0"/>
              <a:t> gjennom </a:t>
            </a:r>
            <a:r>
              <a:rPr lang="nb-NO" dirty="0" err="1"/>
              <a:t>GallupPanelet</a:t>
            </a:r>
            <a:r>
              <a:rPr lang="nb-NO" dirty="0"/>
              <a:t>, eid av Norsk Gallup</a:t>
            </a:r>
          </a:p>
          <a:p>
            <a:pPr marL="285750" indent="-285750">
              <a:buFont typeface="Wingdings" panose="05000000000000000000" pitchFamily="2" charset="2"/>
              <a:buChar char="§"/>
            </a:pPr>
            <a:endParaRPr lang="nb-NO" dirty="0"/>
          </a:p>
          <a:p>
            <a:pPr marL="285750" indent="-285750">
              <a:buFont typeface="Wingdings" panose="05000000000000000000" pitchFamily="2" charset="2"/>
              <a:buChar char="§"/>
            </a:pPr>
            <a:r>
              <a:rPr lang="nb-NO" b="1" dirty="0"/>
              <a:t>Antall intervju: </a:t>
            </a:r>
            <a:r>
              <a:rPr lang="nb-NO" dirty="0"/>
              <a:t>2104</a:t>
            </a:r>
          </a:p>
          <a:p>
            <a:pPr marL="285750" indent="-285750">
              <a:buFont typeface="Wingdings" panose="05000000000000000000" pitchFamily="2" charset="2"/>
              <a:buChar char="§"/>
            </a:pPr>
            <a:endParaRPr lang="nb-NO" dirty="0"/>
          </a:p>
          <a:p>
            <a:pPr marL="285750" indent="-285750">
              <a:buFont typeface="Wingdings" panose="05000000000000000000" pitchFamily="2" charset="2"/>
              <a:buChar char="§"/>
            </a:pPr>
            <a:r>
              <a:rPr lang="nb-NO" b="1" dirty="0" err="1"/>
              <a:t>Datainnsamlingsperiode</a:t>
            </a:r>
            <a:r>
              <a:rPr lang="nb-NO" b="1" dirty="0"/>
              <a:t>: </a:t>
            </a:r>
            <a:r>
              <a:rPr lang="nb-NO" dirty="0"/>
              <a:t>Oktober - </a:t>
            </a:r>
            <a:r>
              <a:rPr lang="nb-NO" dirty="0" smtClean="0"/>
              <a:t>november </a:t>
            </a:r>
            <a:r>
              <a:rPr lang="nb-NO" dirty="0"/>
              <a:t>2016</a:t>
            </a:r>
          </a:p>
          <a:p>
            <a:pPr marL="285750" indent="-285750">
              <a:buFont typeface="Wingdings" panose="05000000000000000000" pitchFamily="2" charset="2"/>
              <a:buChar char="§"/>
            </a:pPr>
            <a:endParaRPr lang="nb-NO" dirty="0"/>
          </a:p>
          <a:p>
            <a:pPr marL="285750" indent="-285750">
              <a:buFont typeface="Wingdings" panose="05000000000000000000" pitchFamily="2" charset="2"/>
              <a:buChar char="§"/>
            </a:pPr>
            <a:r>
              <a:rPr lang="nb-NO" b="1" dirty="0"/>
              <a:t>Ansvarlige for undersøkelsen hos Frivillighet Norge: </a:t>
            </a:r>
            <a:r>
              <a:rPr lang="nb-NO" dirty="0"/>
              <a:t>Morten Johansen og Stian </a:t>
            </a:r>
            <a:r>
              <a:rPr lang="nb-NO" dirty="0" err="1"/>
              <a:t>Slotterøy</a:t>
            </a:r>
            <a:r>
              <a:rPr lang="nb-NO" dirty="0"/>
              <a:t> Johnsen.</a:t>
            </a:r>
          </a:p>
          <a:p>
            <a:pPr marL="285750" indent="-285750">
              <a:buFont typeface="Wingdings" panose="05000000000000000000" pitchFamily="2" charset="2"/>
              <a:buChar char="§"/>
            </a:pPr>
            <a:endParaRPr lang="nb-NO" dirty="0"/>
          </a:p>
          <a:p>
            <a:pPr marL="285750" indent="-285750">
              <a:buFont typeface="Wingdings" panose="05000000000000000000" pitchFamily="2" charset="2"/>
              <a:buChar char="§"/>
            </a:pPr>
            <a:r>
              <a:rPr lang="nb-NO" b="1" dirty="0"/>
              <a:t>Ansvarlige for undersøkelsen i </a:t>
            </a:r>
            <a:r>
              <a:rPr lang="nb-NO" b="1" dirty="0" err="1"/>
              <a:t>Kantar</a:t>
            </a:r>
            <a:r>
              <a:rPr lang="nb-NO" b="1" dirty="0"/>
              <a:t> TNS: </a:t>
            </a:r>
            <a:r>
              <a:rPr lang="nb-NO" dirty="0"/>
              <a:t>Marthe Wisløff og Berit Kvaløy</a:t>
            </a:r>
          </a:p>
          <a:p>
            <a:endParaRPr lang="nb-NO" dirty="0"/>
          </a:p>
        </p:txBody>
      </p:sp>
      <p:sp>
        <p:nvSpPr>
          <p:cNvPr id="3" name="Title 2"/>
          <p:cNvSpPr>
            <a:spLocks noGrp="1"/>
          </p:cNvSpPr>
          <p:nvPr>
            <p:ph type="title"/>
          </p:nvPr>
        </p:nvSpPr>
        <p:spPr/>
        <p:txBody>
          <a:bodyPr/>
          <a:lstStyle/>
          <a:p>
            <a:r>
              <a:rPr lang="nb-NO"/>
              <a:t>Undersøkelsens design</a:t>
            </a:r>
          </a:p>
        </p:txBody>
      </p:sp>
      <p:sp>
        <p:nvSpPr>
          <p:cNvPr id="4" name="Slide Number Placeholder 3"/>
          <p:cNvSpPr>
            <a:spLocks noGrp="1"/>
          </p:cNvSpPr>
          <p:nvPr>
            <p:ph type="sldNum" sz="quarter" idx="4"/>
          </p:nvPr>
        </p:nvSpPr>
        <p:spPr/>
        <p:txBody>
          <a:bodyPr/>
          <a:lstStyle/>
          <a:p>
            <a:fld id="{4034BEE3-566C-4068-A777-C3A4762E861B}" type="slidenum">
              <a:rPr lang="en-GB" smtClean="0"/>
              <a:pPr/>
              <a:t>5</a:t>
            </a:fld>
            <a:endParaRPr lang="en-GB"/>
          </a:p>
        </p:txBody>
      </p:sp>
      <p:sp>
        <p:nvSpPr>
          <p:cNvPr id="6" name="Text Placeholder 5"/>
          <p:cNvSpPr>
            <a:spLocks noGrp="1"/>
          </p:cNvSpPr>
          <p:nvPr>
            <p:ph type="body" sz="quarter" idx="19"/>
          </p:nvPr>
        </p:nvSpPr>
        <p:spPr/>
        <p:txBody>
          <a:bodyPr/>
          <a:lstStyle/>
          <a:p>
            <a:endParaRPr lang="nb-NO"/>
          </a:p>
        </p:txBody>
      </p:sp>
      <p:pic>
        <p:nvPicPr>
          <p:cNvPr id="7" name="Picture 2" descr="Image result for frivillighet nor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262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76032" y="1138238"/>
            <a:ext cx="6253356" cy="1789200"/>
          </a:xfrm>
        </p:spPr>
        <p:txBody>
          <a:bodyPr/>
          <a:lstStyle/>
          <a:p>
            <a:r>
              <a:rPr lang="nb-NO"/>
              <a:t>Hvem investerer tid i frivillig arbeid?</a:t>
            </a:r>
          </a:p>
        </p:txBody>
      </p:sp>
    </p:spTree>
    <p:extLst>
      <p:ext uri="{BB962C8B-B14F-4D97-AF65-F5344CB8AC3E}">
        <p14:creationId xmlns:p14="http://schemas.microsoft.com/office/powerpoint/2010/main" val="820113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68288" y="850106"/>
            <a:ext cx="8601961" cy="3814763"/>
          </a:xfrm>
        </p:spPr>
        <p:txBody>
          <a:bodyPr/>
          <a:lstStyle/>
          <a:p>
            <a:pPr algn="ctr"/>
            <a:r>
              <a:rPr lang="nb-NO" sz="8800"/>
              <a:t>2 av 3</a:t>
            </a:r>
            <a:r>
              <a:rPr lang="nb-NO"/>
              <a:t/>
            </a:r>
            <a:br>
              <a:rPr lang="nb-NO"/>
            </a:br>
            <a:r>
              <a:rPr lang="nb-NO"/>
              <a:t>oppgir at de er med på frivillig arbeid. </a:t>
            </a:r>
            <a:br>
              <a:rPr lang="nb-NO"/>
            </a:br>
            <a:r>
              <a:rPr lang="nb-NO"/>
              <a:t/>
            </a:r>
            <a:br>
              <a:rPr lang="nb-NO"/>
            </a:br>
            <a:r>
              <a:rPr lang="nb-NO"/>
              <a:t>Det utgjør mer enn</a:t>
            </a:r>
            <a:br>
              <a:rPr lang="nb-NO"/>
            </a:br>
            <a:r>
              <a:rPr lang="nb-NO"/>
              <a:t>2,4 millioner mennesker</a:t>
            </a:r>
          </a:p>
        </p:txBody>
      </p:sp>
      <p:sp>
        <p:nvSpPr>
          <p:cNvPr id="4" name="Text Placeholder 3"/>
          <p:cNvSpPr>
            <a:spLocks noGrp="1"/>
          </p:cNvSpPr>
          <p:nvPr>
            <p:ph type="body" sz="quarter" idx="19"/>
          </p:nvPr>
        </p:nvSpPr>
        <p:spPr/>
        <p:txBody>
          <a:bodyPr/>
          <a:lstStyle/>
          <a:p>
            <a:endParaRPr lang="nb-NO"/>
          </a:p>
        </p:txBody>
      </p:sp>
      <p:grpSp>
        <p:nvGrpSpPr>
          <p:cNvPr id="47" name="Group 46"/>
          <p:cNvGrpSpPr/>
          <p:nvPr/>
        </p:nvGrpSpPr>
        <p:grpSpPr>
          <a:xfrm>
            <a:off x="2343872" y="3822242"/>
            <a:ext cx="4456256" cy="1287371"/>
            <a:chOff x="2087592" y="3715083"/>
            <a:chExt cx="4456256" cy="1287371"/>
          </a:xfrm>
        </p:grpSpPr>
        <p:pic>
          <p:nvPicPr>
            <p:cNvPr id="5" name="Bilde 8"/>
            <p:cNvPicPr>
              <a:picLocks noChangeAspect="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4065251" y="3723239"/>
              <a:ext cx="215422" cy="391787"/>
            </a:xfrm>
            <a:prstGeom prst="rect">
              <a:avLst/>
            </a:prstGeom>
          </p:spPr>
        </p:pic>
        <p:pic>
          <p:nvPicPr>
            <p:cNvPr id="6" name="Bilde 11"/>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3788021" y="3750759"/>
              <a:ext cx="205158" cy="362604"/>
            </a:xfrm>
            <a:prstGeom prst="rect">
              <a:avLst/>
            </a:prstGeom>
          </p:spPr>
        </p:pic>
        <p:pic>
          <p:nvPicPr>
            <p:cNvPr id="7" name="Bilde 29"/>
            <p:cNvPicPr>
              <a:picLocks noChangeAspect="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3495020" y="3715083"/>
              <a:ext cx="215422" cy="391787"/>
            </a:xfrm>
            <a:prstGeom prst="rect">
              <a:avLst/>
            </a:prstGeom>
          </p:spPr>
        </p:pic>
        <p:pic>
          <p:nvPicPr>
            <p:cNvPr id="8" name="Bilde 30"/>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3217790" y="3744266"/>
              <a:ext cx="205158" cy="362604"/>
            </a:xfrm>
            <a:prstGeom prst="rect">
              <a:avLst/>
            </a:prstGeom>
          </p:spPr>
        </p:pic>
        <p:pic>
          <p:nvPicPr>
            <p:cNvPr id="9" name="Bilde 13"/>
            <p:cNvPicPr>
              <a:picLocks noChangeAspect="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2935053" y="3731395"/>
              <a:ext cx="215422" cy="391787"/>
            </a:xfrm>
            <a:prstGeom prst="rect">
              <a:avLst/>
            </a:prstGeom>
          </p:spPr>
        </p:pic>
        <p:pic>
          <p:nvPicPr>
            <p:cNvPr id="10" name="Bilde 14"/>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2657823" y="3731395"/>
              <a:ext cx="205158" cy="390124"/>
            </a:xfrm>
            <a:prstGeom prst="rect">
              <a:avLst/>
            </a:prstGeom>
          </p:spPr>
        </p:pic>
        <p:pic>
          <p:nvPicPr>
            <p:cNvPr id="11" name="Bilde 15"/>
            <p:cNvPicPr>
              <a:picLocks noChangeAspect="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2364822" y="3724902"/>
              <a:ext cx="215422" cy="391787"/>
            </a:xfrm>
            <a:prstGeom prst="rect">
              <a:avLst/>
            </a:prstGeom>
          </p:spPr>
        </p:pic>
        <p:pic>
          <p:nvPicPr>
            <p:cNvPr id="12" name="Bilde 16"/>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2087592" y="3724902"/>
              <a:ext cx="205158" cy="390124"/>
            </a:xfrm>
            <a:prstGeom prst="rect">
              <a:avLst/>
            </a:prstGeom>
          </p:spPr>
        </p:pic>
        <p:pic>
          <p:nvPicPr>
            <p:cNvPr id="13" name="Bilde 17"/>
            <p:cNvPicPr>
              <a:picLocks noChangeAspect="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6328426" y="3730077"/>
              <a:ext cx="215422" cy="391787"/>
            </a:xfrm>
            <a:prstGeom prst="rect">
              <a:avLst/>
            </a:prstGeom>
          </p:spPr>
        </p:pic>
        <p:pic>
          <p:nvPicPr>
            <p:cNvPr id="14" name="Bilde 1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6051196" y="3757597"/>
              <a:ext cx="205158" cy="362604"/>
            </a:xfrm>
            <a:prstGeom prst="rect">
              <a:avLst/>
            </a:prstGeom>
          </p:spPr>
        </p:pic>
        <p:pic>
          <p:nvPicPr>
            <p:cNvPr id="15" name="Bilde 19"/>
            <p:cNvPicPr>
              <a:picLocks noChangeAspect="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758195" y="3721921"/>
              <a:ext cx="215422" cy="391787"/>
            </a:xfrm>
            <a:prstGeom prst="rect">
              <a:avLst/>
            </a:prstGeom>
          </p:spPr>
        </p:pic>
        <p:pic>
          <p:nvPicPr>
            <p:cNvPr id="16" name="Bilde 20"/>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480965" y="3751104"/>
              <a:ext cx="205158" cy="362604"/>
            </a:xfrm>
            <a:prstGeom prst="rect">
              <a:avLst/>
            </a:prstGeom>
          </p:spPr>
        </p:pic>
        <p:pic>
          <p:nvPicPr>
            <p:cNvPr id="17" name="Bilde 21"/>
            <p:cNvPicPr>
              <a:picLocks noChangeAspect="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198228" y="3738233"/>
              <a:ext cx="215422" cy="391787"/>
            </a:xfrm>
            <a:prstGeom prst="rect">
              <a:avLst/>
            </a:prstGeom>
          </p:spPr>
        </p:pic>
        <p:pic>
          <p:nvPicPr>
            <p:cNvPr id="18" name="Bilde 22"/>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4920998" y="3738233"/>
              <a:ext cx="205158" cy="390124"/>
            </a:xfrm>
            <a:prstGeom prst="rect">
              <a:avLst/>
            </a:prstGeom>
          </p:spPr>
        </p:pic>
        <p:pic>
          <p:nvPicPr>
            <p:cNvPr id="19" name="Bilde 23"/>
            <p:cNvPicPr>
              <a:picLocks noChangeAspect="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4627997" y="3731740"/>
              <a:ext cx="215422" cy="391787"/>
            </a:xfrm>
            <a:prstGeom prst="rect">
              <a:avLst/>
            </a:prstGeom>
          </p:spPr>
        </p:pic>
        <p:pic>
          <p:nvPicPr>
            <p:cNvPr id="20" name="Bilde 24"/>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4350767" y="3731740"/>
              <a:ext cx="205158" cy="390124"/>
            </a:xfrm>
            <a:prstGeom prst="rect">
              <a:avLst/>
            </a:prstGeom>
          </p:spPr>
        </p:pic>
        <p:pic>
          <p:nvPicPr>
            <p:cNvPr id="21" name="Bilde 25"/>
            <p:cNvPicPr>
              <a:picLocks noChangeAspect="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4347988" y="4151035"/>
              <a:ext cx="215422" cy="391787"/>
            </a:xfrm>
            <a:prstGeom prst="rect">
              <a:avLst/>
            </a:prstGeom>
          </p:spPr>
        </p:pic>
        <p:pic>
          <p:nvPicPr>
            <p:cNvPr id="22" name="Bilde 27"/>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4070758" y="4178555"/>
              <a:ext cx="205158" cy="362604"/>
            </a:xfrm>
            <a:prstGeom prst="rect">
              <a:avLst/>
            </a:prstGeom>
          </p:spPr>
        </p:pic>
        <p:pic>
          <p:nvPicPr>
            <p:cNvPr id="23" name="Bilde 32"/>
            <p:cNvPicPr>
              <a:picLocks noChangeAspect="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3777757" y="4142879"/>
              <a:ext cx="215422" cy="391787"/>
            </a:xfrm>
            <a:prstGeom prst="rect">
              <a:avLst/>
            </a:prstGeom>
          </p:spPr>
        </p:pic>
        <p:pic>
          <p:nvPicPr>
            <p:cNvPr id="24" name="Bilde 33"/>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3500527" y="4172062"/>
              <a:ext cx="205158" cy="362604"/>
            </a:xfrm>
            <a:prstGeom prst="rect">
              <a:avLst/>
            </a:prstGeom>
          </p:spPr>
        </p:pic>
        <p:pic>
          <p:nvPicPr>
            <p:cNvPr id="25" name="Bilde 34"/>
            <p:cNvPicPr>
              <a:picLocks noChangeAspect="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3217790" y="4159191"/>
              <a:ext cx="215422" cy="391787"/>
            </a:xfrm>
            <a:prstGeom prst="rect">
              <a:avLst/>
            </a:prstGeom>
          </p:spPr>
        </p:pic>
        <p:pic>
          <p:nvPicPr>
            <p:cNvPr id="26" name="Bilde 35"/>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2940560" y="4159191"/>
              <a:ext cx="205158" cy="390124"/>
            </a:xfrm>
            <a:prstGeom prst="rect">
              <a:avLst/>
            </a:prstGeom>
          </p:spPr>
        </p:pic>
        <p:pic>
          <p:nvPicPr>
            <p:cNvPr id="27" name="Bilde 36"/>
            <p:cNvPicPr>
              <a:picLocks noChangeAspect="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2647559" y="4152698"/>
              <a:ext cx="215422" cy="391787"/>
            </a:xfrm>
            <a:prstGeom prst="rect">
              <a:avLst/>
            </a:prstGeom>
          </p:spPr>
        </p:pic>
        <p:pic>
          <p:nvPicPr>
            <p:cNvPr id="28" name="Bilde 37"/>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2370329" y="4152698"/>
              <a:ext cx="205158" cy="390124"/>
            </a:xfrm>
            <a:prstGeom prst="rect">
              <a:avLst/>
            </a:prstGeom>
          </p:spPr>
        </p:pic>
        <p:pic>
          <p:nvPicPr>
            <p:cNvPr id="29" name="Bilde 40"/>
            <p:cNvPicPr>
              <a:picLocks noChangeAspect="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6035425" y="4162950"/>
              <a:ext cx="215422" cy="391787"/>
            </a:xfrm>
            <a:prstGeom prst="rect">
              <a:avLst/>
            </a:prstGeom>
          </p:spPr>
        </p:pic>
        <p:pic>
          <p:nvPicPr>
            <p:cNvPr id="30" name="Bilde 41"/>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758195" y="4192133"/>
              <a:ext cx="205158" cy="362604"/>
            </a:xfrm>
            <a:prstGeom prst="rect">
              <a:avLst/>
            </a:prstGeom>
          </p:spPr>
        </p:pic>
        <p:pic>
          <p:nvPicPr>
            <p:cNvPr id="31" name="Bilde 42"/>
            <p:cNvPicPr>
              <a:picLocks noChangeAspect="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475458" y="4179262"/>
              <a:ext cx="215422" cy="391787"/>
            </a:xfrm>
            <a:prstGeom prst="rect">
              <a:avLst/>
            </a:prstGeom>
          </p:spPr>
        </p:pic>
        <p:pic>
          <p:nvPicPr>
            <p:cNvPr id="32" name="Bilde 43"/>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198228" y="4179262"/>
              <a:ext cx="205158" cy="390124"/>
            </a:xfrm>
            <a:prstGeom prst="rect">
              <a:avLst/>
            </a:prstGeom>
          </p:spPr>
        </p:pic>
        <p:pic>
          <p:nvPicPr>
            <p:cNvPr id="33" name="Bilde 44"/>
            <p:cNvPicPr>
              <a:picLocks noChangeAspect="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4905227" y="4172769"/>
              <a:ext cx="215422" cy="391787"/>
            </a:xfrm>
            <a:prstGeom prst="rect">
              <a:avLst/>
            </a:prstGeom>
          </p:spPr>
        </p:pic>
        <p:pic>
          <p:nvPicPr>
            <p:cNvPr id="34" name="Bilde 45"/>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4627997" y="4172769"/>
              <a:ext cx="205158" cy="390124"/>
            </a:xfrm>
            <a:prstGeom prst="rect">
              <a:avLst/>
            </a:prstGeom>
          </p:spPr>
        </p:pic>
        <p:pic>
          <p:nvPicPr>
            <p:cNvPr id="35" name="Bilde 46"/>
            <p:cNvPicPr>
              <a:picLocks noChangeAspect="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4085386" y="4595673"/>
              <a:ext cx="215422" cy="391787"/>
            </a:xfrm>
            <a:prstGeom prst="rect">
              <a:avLst/>
            </a:prstGeom>
          </p:spPr>
        </p:pic>
        <p:pic>
          <p:nvPicPr>
            <p:cNvPr id="36" name="Bilde 47"/>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3808156" y="4623193"/>
              <a:ext cx="205158" cy="362604"/>
            </a:xfrm>
            <a:prstGeom prst="rect">
              <a:avLst/>
            </a:prstGeom>
          </p:spPr>
        </p:pic>
        <p:pic>
          <p:nvPicPr>
            <p:cNvPr id="37" name="Bilde 48"/>
            <p:cNvPicPr>
              <a:picLocks noChangeAspect="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3515155" y="4587517"/>
              <a:ext cx="215422" cy="391787"/>
            </a:xfrm>
            <a:prstGeom prst="rect">
              <a:avLst/>
            </a:prstGeom>
          </p:spPr>
        </p:pic>
        <p:pic>
          <p:nvPicPr>
            <p:cNvPr id="38" name="Bilde 49"/>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3237925" y="4616700"/>
              <a:ext cx="205158" cy="362604"/>
            </a:xfrm>
            <a:prstGeom prst="rect">
              <a:avLst/>
            </a:prstGeom>
          </p:spPr>
        </p:pic>
        <p:pic>
          <p:nvPicPr>
            <p:cNvPr id="39" name="Bilde 50"/>
            <p:cNvPicPr>
              <a:picLocks noChangeAspect="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2955188" y="4603829"/>
              <a:ext cx="215422" cy="391787"/>
            </a:xfrm>
            <a:prstGeom prst="rect">
              <a:avLst/>
            </a:prstGeom>
          </p:spPr>
        </p:pic>
        <p:pic>
          <p:nvPicPr>
            <p:cNvPr id="40" name="Bilde 51"/>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2677958" y="4603829"/>
              <a:ext cx="205158" cy="390124"/>
            </a:xfrm>
            <a:prstGeom prst="rect">
              <a:avLst/>
            </a:prstGeom>
          </p:spPr>
        </p:pic>
        <p:pic>
          <p:nvPicPr>
            <p:cNvPr id="41" name="Bilde 56"/>
            <p:cNvPicPr>
              <a:picLocks noChangeAspect="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778330" y="4594355"/>
              <a:ext cx="215422" cy="391787"/>
            </a:xfrm>
            <a:prstGeom prst="rect">
              <a:avLst/>
            </a:prstGeom>
          </p:spPr>
        </p:pic>
        <p:pic>
          <p:nvPicPr>
            <p:cNvPr id="42" name="Bilde 57"/>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501100" y="4623538"/>
              <a:ext cx="205158" cy="362604"/>
            </a:xfrm>
            <a:prstGeom prst="rect">
              <a:avLst/>
            </a:prstGeom>
          </p:spPr>
        </p:pic>
        <p:pic>
          <p:nvPicPr>
            <p:cNvPr id="43" name="Bilde 58"/>
            <p:cNvPicPr>
              <a:picLocks noChangeAspect="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218363" y="4610667"/>
              <a:ext cx="215422" cy="391787"/>
            </a:xfrm>
            <a:prstGeom prst="rect">
              <a:avLst/>
            </a:prstGeom>
          </p:spPr>
        </p:pic>
        <p:pic>
          <p:nvPicPr>
            <p:cNvPr id="44" name="Bilde 59"/>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4941133" y="4610667"/>
              <a:ext cx="205158" cy="390124"/>
            </a:xfrm>
            <a:prstGeom prst="rect">
              <a:avLst/>
            </a:prstGeom>
          </p:spPr>
        </p:pic>
        <p:pic>
          <p:nvPicPr>
            <p:cNvPr id="45" name="Bilde 60"/>
            <p:cNvPicPr>
              <a:picLocks noChangeAspect="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4648132" y="4604174"/>
              <a:ext cx="215422" cy="391787"/>
            </a:xfrm>
            <a:prstGeom prst="rect">
              <a:avLst/>
            </a:prstGeom>
          </p:spPr>
        </p:pic>
        <p:pic>
          <p:nvPicPr>
            <p:cNvPr id="46" name="Bilde 61"/>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4370902" y="4604174"/>
              <a:ext cx="205158" cy="390124"/>
            </a:xfrm>
            <a:prstGeom prst="rect">
              <a:avLst/>
            </a:prstGeom>
          </p:spPr>
        </p:pic>
      </p:grpSp>
      <p:pic>
        <p:nvPicPr>
          <p:cNvPr id="48" name="Picture 2" descr="Image result for frivillighet norg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795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b-NO"/>
              <a:t>Deltakelse i frivillig arbeid</a:t>
            </a:r>
          </a:p>
        </p:txBody>
      </p:sp>
      <p:sp>
        <p:nvSpPr>
          <p:cNvPr id="4" name="Slide Number Placeholder 3"/>
          <p:cNvSpPr>
            <a:spLocks noGrp="1"/>
          </p:cNvSpPr>
          <p:nvPr>
            <p:ph type="sldNum" sz="quarter" idx="4"/>
          </p:nvPr>
        </p:nvSpPr>
        <p:spPr/>
        <p:txBody>
          <a:bodyPr/>
          <a:lstStyle/>
          <a:p>
            <a:fld id="{4034BEE3-566C-4068-A777-C3A4762E861B}" type="slidenum">
              <a:rPr lang="en-GB" smtClean="0"/>
              <a:pPr/>
              <a:t>8</a:t>
            </a:fld>
            <a:endParaRPr lang="en-GB"/>
          </a:p>
        </p:txBody>
      </p:sp>
      <p:sp>
        <p:nvSpPr>
          <p:cNvPr id="5" name="Text Placeholder 4"/>
          <p:cNvSpPr>
            <a:spLocks noGrp="1"/>
          </p:cNvSpPr>
          <p:nvPr>
            <p:ph type="body" sz="quarter" idx="18"/>
          </p:nvPr>
        </p:nvSpPr>
        <p:spPr/>
        <p:txBody>
          <a:bodyPr/>
          <a:lstStyle/>
          <a:p>
            <a:pPr marL="285750" indent="-285750">
              <a:buFont typeface="Wingdings" panose="05000000000000000000" pitchFamily="2" charset="2"/>
              <a:buChar char="§"/>
            </a:pPr>
            <a:r>
              <a:rPr lang="nb-NO" sz="1400"/>
              <a:t>Norge er generelt et land der svært mange involverer seg i frivillig arbeid (nesten 2 av 3). </a:t>
            </a:r>
          </a:p>
          <a:p>
            <a:pPr marL="285750" indent="-285750">
              <a:buFont typeface="Wingdings" panose="05000000000000000000" pitchFamily="2" charset="2"/>
              <a:buChar char="§"/>
            </a:pPr>
            <a:r>
              <a:rPr lang="nb-NO" sz="1400"/>
              <a:t>1 av 5 nordmenn gjør frivillig arbeid ofte (5 timer i måneden eller mer).</a:t>
            </a:r>
          </a:p>
          <a:p>
            <a:pPr marL="285750" indent="-285750">
              <a:buFont typeface="Wingdings" panose="05000000000000000000" pitchFamily="2" charset="2"/>
              <a:buChar char="§"/>
            </a:pPr>
            <a:r>
              <a:rPr lang="nb-NO" sz="1400"/>
              <a:t>Til tross for at svært mange gjør frivillig arbeid, har det vært en liten økning i andelen som ikke gjør frivillig arbeid. </a:t>
            </a:r>
          </a:p>
        </p:txBody>
      </p:sp>
      <p:sp>
        <p:nvSpPr>
          <p:cNvPr id="6" name="Text Placeholder 5"/>
          <p:cNvSpPr>
            <a:spLocks noGrp="1"/>
          </p:cNvSpPr>
          <p:nvPr>
            <p:ph type="body" sz="quarter" idx="19"/>
          </p:nvPr>
        </p:nvSpPr>
        <p:spPr/>
        <p:txBody>
          <a:bodyPr/>
          <a:lstStyle/>
          <a:p>
            <a:r>
              <a:rPr lang="nb-NO" dirty="0"/>
              <a:t>Der hvor barer med samme prosent har forskjellig høyde skyldes det forskjeller i desimaler. </a:t>
            </a:r>
          </a:p>
        </p:txBody>
      </p:sp>
      <p:graphicFrame>
        <p:nvGraphicFramePr>
          <p:cNvPr id="10" name="Chart 9"/>
          <p:cNvGraphicFramePr/>
          <p:nvPr>
            <p:extLst>
              <p:ext uri="{D42A27DB-BD31-4B8C-83A1-F6EECF244321}">
                <p14:modId xmlns:p14="http://schemas.microsoft.com/office/powerpoint/2010/main" val="1231694835"/>
              </p:ext>
            </p:extLst>
          </p:nvPr>
        </p:nvGraphicFramePr>
        <p:xfrm>
          <a:off x="268287" y="2643188"/>
          <a:ext cx="8597901" cy="3479006"/>
        </p:xfrm>
        <a:graphic>
          <a:graphicData uri="http://schemas.openxmlformats.org/drawingml/2006/chart">
            <c:chart xmlns:c="http://schemas.openxmlformats.org/drawingml/2006/chart" xmlns:r="http://schemas.openxmlformats.org/officeDocument/2006/relationships" r:id="rId3"/>
          </a:graphicData>
        </a:graphic>
      </p:graphicFrame>
      <p:pic>
        <p:nvPicPr>
          <p:cNvPr id="7" name="Picture 2" descr="Image result for frivillighet nor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7525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b-NO"/>
              <a:t>Deltakelse i frivillig arbeid: Inntekt og utdannelse</a:t>
            </a:r>
          </a:p>
        </p:txBody>
      </p:sp>
      <p:sp>
        <p:nvSpPr>
          <p:cNvPr id="4" name="Slide Number Placeholder 3"/>
          <p:cNvSpPr>
            <a:spLocks noGrp="1"/>
          </p:cNvSpPr>
          <p:nvPr>
            <p:ph type="sldNum" sz="quarter" idx="4"/>
          </p:nvPr>
        </p:nvSpPr>
        <p:spPr/>
        <p:txBody>
          <a:bodyPr/>
          <a:lstStyle/>
          <a:p>
            <a:fld id="{4034BEE3-566C-4068-A777-C3A4762E861B}" type="slidenum">
              <a:rPr lang="en-GB" smtClean="0"/>
              <a:pPr/>
              <a:t>9</a:t>
            </a:fld>
            <a:endParaRPr lang="en-GB"/>
          </a:p>
        </p:txBody>
      </p:sp>
      <p:sp>
        <p:nvSpPr>
          <p:cNvPr id="5" name="Text Placeholder 4"/>
          <p:cNvSpPr>
            <a:spLocks noGrp="1"/>
          </p:cNvSpPr>
          <p:nvPr>
            <p:ph type="body" sz="quarter" idx="18"/>
          </p:nvPr>
        </p:nvSpPr>
        <p:spPr/>
        <p:txBody>
          <a:bodyPr/>
          <a:lstStyle/>
          <a:p>
            <a:r>
              <a:rPr lang="nb-NO" sz="1200" b="1" dirty="0"/>
              <a:t>Inntekt: </a:t>
            </a:r>
            <a:r>
              <a:rPr lang="nb-NO" sz="1200" dirty="0"/>
              <a:t>Det er en tendens til at flere med høy husholdningsinntekt deltar i frivillig arbeid. Dette kan ha sammenheng med at husholdninger med flere personer ofte har både høyere husholdningsinntekt, og har flere familiemedlemmer som rekrutterer de voksne til å delta</a:t>
            </a:r>
            <a:r>
              <a:rPr lang="nb-NO" sz="1200" dirty="0" smtClean="0"/>
              <a:t>. Samtidig ser vi at en større andel av de med aller lavest inntekt (under 150 000) deltar i frivillig arbeid.</a:t>
            </a:r>
            <a:endParaRPr lang="nb-NO" sz="1200" dirty="0"/>
          </a:p>
          <a:p>
            <a:r>
              <a:rPr lang="nb-NO" sz="1200" b="1" dirty="0"/>
              <a:t>Utdannelse: </a:t>
            </a:r>
            <a:r>
              <a:rPr lang="nb-NO" sz="1200" dirty="0"/>
              <a:t>Det er flere blant de med høyere utdannelse som deltar i frivillig arbeid. </a:t>
            </a:r>
            <a:r>
              <a:rPr lang="nb-NO" sz="1200" dirty="0" smtClean="0"/>
              <a:t>I tillegg deltar de med kun grunnskoleutdanning i større grad enn andre grupper, hvilket kommer av at de fleste i denne gruppen er under 19.</a:t>
            </a:r>
            <a:endParaRPr lang="nb-NO" sz="1200" dirty="0"/>
          </a:p>
        </p:txBody>
      </p:sp>
      <p:sp>
        <p:nvSpPr>
          <p:cNvPr id="6" name="Text Placeholder 5"/>
          <p:cNvSpPr>
            <a:spLocks noGrp="1"/>
          </p:cNvSpPr>
          <p:nvPr>
            <p:ph type="body" sz="quarter" idx="19"/>
          </p:nvPr>
        </p:nvSpPr>
        <p:spPr/>
        <p:txBody>
          <a:bodyPr/>
          <a:lstStyle/>
          <a:p>
            <a:r>
              <a:rPr lang="nb-NO"/>
              <a:t>«Gjør frivillig arbeid ofte» er definert som at de gjør frivillig arbeid 5 timer i måneden eller oftere</a:t>
            </a:r>
          </a:p>
        </p:txBody>
      </p:sp>
      <p:graphicFrame>
        <p:nvGraphicFramePr>
          <p:cNvPr id="10" name="Chart 9"/>
          <p:cNvGraphicFramePr/>
          <p:nvPr>
            <p:extLst/>
          </p:nvPr>
        </p:nvGraphicFramePr>
        <p:xfrm>
          <a:off x="268289" y="2284897"/>
          <a:ext cx="6368732" cy="15873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extLst/>
          </p:nvPr>
        </p:nvGraphicFramePr>
        <p:xfrm>
          <a:off x="268288" y="4288840"/>
          <a:ext cx="6368732" cy="1587399"/>
        </p:xfrm>
        <a:graphic>
          <a:graphicData uri="http://schemas.openxmlformats.org/drawingml/2006/chart">
            <c:chart xmlns:c="http://schemas.openxmlformats.org/drawingml/2006/chart" xmlns:r="http://schemas.openxmlformats.org/officeDocument/2006/relationships" r:id="rId4"/>
          </a:graphicData>
        </a:graphic>
      </p:graphicFrame>
      <p:sp>
        <p:nvSpPr>
          <p:cNvPr id="19" name="Rectangle 18"/>
          <p:cNvSpPr/>
          <p:nvPr/>
        </p:nvSpPr>
        <p:spPr>
          <a:xfrm>
            <a:off x="6917391" y="2672700"/>
            <a:ext cx="108000" cy="10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sp>
        <p:nvSpPr>
          <p:cNvPr id="20" name="TextBox 19"/>
          <p:cNvSpPr txBox="1"/>
          <p:nvPr/>
        </p:nvSpPr>
        <p:spPr>
          <a:xfrm>
            <a:off x="7082333" y="2648887"/>
            <a:ext cx="1406347" cy="769441"/>
          </a:xfrm>
          <a:prstGeom prst="rect">
            <a:avLst/>
          </a:prstGeom>
          <a:noFill/>
        </p:spPr>
        <p:txBody>
          <a:bodyPr wrap="square" lIns="0" tIns="0" rIns="0" bIns="0" rtlCol="0">
            <a:spAutoFit/>
          </a:bodyPr>
          <a:lstStyle/>
          <a:p>
            <a:r>
              <a:rPr lang="nb-NO" sz="1000"/>
              <a:t>Under 150 000</a:t>
            </a:r>
          </a:p>
          <a:p>
            <a:r>
              <a:rPr lang="nb-NO" sz="1000"/>
              <a:t>150 000 – 300 000</a:t>
            </a:r>
          </a:p>
          <a:p>
            <a:r>
              <a:rPr lang="nb-NO" sz="1000"/>
              <a:t>300 000 – 500 000</a:t>
            </a:r>
          </a:p>
          <a:p>
            <a:r>
              <a:rPr lang="nb-NO" sz="1000"/>
              <a:t>500 000 – 800 000</a:t>
            </a:r>
          </a:p>
          <a:p>
            <a:r>
              <a:rPr lang="nb-NO" sz="1000"/>
              <a:t>Over 800 000</a:t>
            </a:r>
          </a:p>
        </p:txBody>
      </p:sp>
      <p:sp>
        <p:nvSpPr>
          <p:cNvPr id="21" name="Rectangle 20"/>
          <p:cNvSpPr/>
          <p:nvPr/>
        </p:nvSpPr>
        <p:spPr>
          <a:xfrm>
            <a:off x="6917391" y="2825099"/>
            <a:ext cx="108000" cy="10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sp>
        <p:nvSpPr>
          <p:cNvPr id="22" name="Rectangle 21"/>
          <p:cNvSpPr/>
          <p:nvPr/>
        </p:nvSpPr>
        <p:spPr>
          <a:xfrm>
            <a:off x="6917391" y="2977498"/>
            <a:ext cx="108000" cy="108000"/>
          </a:xfrm>
          <a:prstGeom prst="rect">
            <a:avLst/>
          </a:prstGeom>
          <a:solidFill>
            <a:srgbClr val="7885C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sp>
        <p:nvSpPr>
          <p:cNvPr id="23" name="Rectangle 22"/>
          <p:cNvSpPr/>
          <p:nvPr/>
        </p:nvSpPr>
        <p:spPr>
          <a:xfrm>
            <a:off x="6917391" y="3129897"/>
            <a:ext cx="108000" cy="10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sp>
        <p:nvSpPr>
          <p:cNvPr id="24" name="Rectangle 23"/>
          <p:cNvSpPr/>
          <p:nvPr/>
        </p:nvSpPr>
        <p:spPr>
          <a:xfrm>
            <a:off x="6917391" y="3279494"/>
            <a:ext cx="108000" cy="10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sp>
        <p:nvSpPr>
          <p:cNvPr id="25" name="Rectangle 24"/>
          <p:cNvSpPr/>
          <p:nvPr/>
        </p:nvSpPr>
        <p:spPr>
          <a:xfrm>
            <a:off x="6917391" y="4641219"/>
            <a:ext cx="108000" cy="10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sp>
        <p:nvSpPr>
          <p:cNvPr id="26" name="TextBox 25"/>
          <p:cNvSpPr txBox="1"/>
          <p:nvPr/>
        </p:nvSpPr>
        <p:spPr>
          <a:xfrm>
            <a:off x="7082333" y="4617406"/>
            <a:ext cx="1406347" cy="769441"/>
          </a:xfrm>
          <a:prstGeom prst="rect">
            <a:avLst/>
          </a:prstGeom>
          <a:noFill/>
        </p:spPr>
        <p:txBody>
          <a:bodyPr wrap="square" lIns="0" tIns="0" rIns="0" bIns="0" rtlCol="0">
            <a:spAutoFit/>
          </a:bodyPr>
          <a:lstStyle/>
          <a:p>
            <a:r>
              <a:rPr lang="nb-NO" sz="1000"/>
              <a:t>Grunnskole</a:t>
            </a:r>
          </a:p>
          <a:p>
            <a:r>
              <a:rPr lang="nb-NO" sz="1000"/>
              <a:t>Videregående</a:t>
            </a:r>
          </a:p>
          <a:p>
            <a:r>
              <a:rPr lang="nb-NO" sz="1000"/>
              <a:t>Fagutdanning</a:t>
            </a:r>
          </a:p>
          <a:p>
            <a:r>
              <a:rPr lang="nb-NO" sz="1000"/>
              <a:t>Universitet inntil 4 år</a:t>
            </a:r>
          </a:p>
          <a:p>
            <a:r>
              <a:rPr lang="nb-NO" sz="1000"/>
              <a:t>Universitet over 4 år</a:t>
            </a:r>
          </a:p>
        </p:txBody>
      </p:sp>
      <p:sp>
        <p:nvSpPr>
          <p:cNvPr id="27" name="Rectangle 26"/>
          <p:cNvSpPr/>
          <p:nvPr/>
        </p:nvSpPr>
        <p:spPr>
          <a:xfrm>
            <a:off x="6917391" y="4793618"/>
            <a:ext cx="108000" cy="10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sp>
        <p:nvSpPr>
          <p:cNvPr id="28" name="Rectangle 27"/>
          <p:cNvSpPr/>
          <p:nvPr/>
        </p:nvSpPr>
        <p:spPr>
          <a:xfrm>
            <a:off x="6917391" y="4946017"/>
            <a:ext cx="108000" cy="108000"/>
          </a:xfrm>
          <a:prstGeom prst="rect">
            <a:avLst/>
          </a:prstGeom>
          <a:solidFill>
            <a:srgbClr val="7885C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sp>
        <p:nvSpPr>
          <p:cNvPr id="29" name="Rectangle 28"/>
          <p:cNvSpPr/>
          <p:nvPr/>
        </p:nvSpPr>
        <p:spPr>
          <a:xfrm>
            <a:off x="6917391" y="5098416"/>
            <a:ext cx="108000" cy="10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sp>
        <p:nvSpPr>
          <p:cNvPr id="30" name="Rectangle 29"/>
          <p:cNvSpPr/>
          <p:nvPr/>
        </p:nvSpPr>
        <p:spPr>
          <a:xfrm>
            <a:off x="6917391" y="5248013"/>
            <a:ext cx="108000" cy="10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nb-NO" sz="1600"/>
          </a:p>
        </p:txBody>
      </p:sp>
      <p:sp>
        <p:nvSpPr>
          <p:cNvPr id="9" name="TextBox 8"/>
          <p:cNvSpPr txBox="1"/>
          <p:nvPr/>
        </p:nvSpPr>
        <p:spPr>
          <a:xfrm>
            <a:off x="268287" y="2015795"/>
            <a:ext cx="1639869" cy="153888"/>
          </a:xfrm>
          <a:prstGeom prst="rect">
            <a:avLst/>
          </a:prstGeom>
          <a:noFill/>
        </p:spPr>
        <p:txBody>
          <a:bodyPr wrap="square" lIns="0" tIns="0" rIns="0" bIns="0" rtlCol="0">
            <a:spAutoFit/>
          </a:bodyPr>
          <a:lstStyle>
            <a:defPPr>
              <a:defRPr lang="en-US"/>
            </a:defPPr>
            <a:lvl1pPr>
              <a:defRPr sz="1000"/>
            </a:lvl1pPr>
          </a:lstStyle>
          <a:p>
            <a:r>
              <a:rPr lang="nb-NO" b="1"/>
              <a:t>Inntekt (husholdning)</a:t>
            </a:r>
          </a:p>
        </p:txBody>
      </p:sp>
      <p:sp>
        <p:nvSpPr>
          <p:cNvPr id="31" name="TextBox 30"/>
          <p:cNvSpPr txBox="1"/>
          <p:nvPr/>
        </p:nvSpPr>
        <p:spPr>
          <a:xfrm>
            <a:off x="268288" y="4058412"/>
            <a:ext cx="1639869" cy="153888"/>
          </a:xfrm>
          <a:prstGeom prst="rect">
            <a:avLst/>
          </a:prstGeom>
          <a:noFill/>
        </p:spPr>
        <p:txBody>
          <a:bodyPr wrap="square" lIns="0" tIns="0" rIns="0" bIns="0" rtlCol="0">
            <a:spAutoFit/>
          </a:bodyPr>
          <a:lstStyle>
            <a:defPPr>
              <a:defRPr lang="en-US"/>
            </a:defPPr>
            <a:lvl1pPr>
              <a:defRPr sz="1000"/>
            </a:lvl1pPr>
          </a:lstStyle>
          <a:p>
            <a:r>
              <a:rPr lang="nb-NO" b="1"/>
              <a:t>Utdannelse</a:t>
            </a:r>
          </a:p>
        </p:txBody>
      </p:sp>
      <p:pic>
        <p:nvPicPr>
          <p:cNvPr id="32" name="Picture 2" descr="Image result for frivillighet norg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24469" y="6206725"/>
            <a:ext cx="597584" cy="567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1818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SLIDE" val="CUSTOMSLIDE"/>
</p:tagLst>
</file>

<file path=ppt/tags/tag2.xml><?xml version="1.0" encoding="utf-8"?>
<p:tagLst xmlns:a="http://schemas.openxmlformats.org/drawingml/2006/main" xmlns:r="http://schemas.openxmlformats.org/officeDocument/2006/relationships" xmlns:p="http://schemas.openxmlformats.org/presentationml/2006/main">
  <p:tag name="WIDTH" val="39.80055"/>
  <p:tag name="HEIGHT" val="19.84252"/>
  <p:tag name="TOP" val="497.94"/>
  <p:tag name="LEFT" val="657.4493"/>
</p:tagLst>
</file>

<file path=ppt/tags/tag3.xml><?xml version="1.0" encoding="utf-8"?>
<p:tagLst xmlns:a="http://schemas.openxmlformats.org/drawingml/2006/main" xmlns:r="http://schemas.openxmlformats.org/officeDocument/2006/relationships" xmlns:p="http://schemas.openxmlformats.org/presentationml/2006/main">
  <p:tag name="WIDTH" val="209.7638"/>
  <p:tag name="HEIGHT" val="149.9628"/>
  <p:tag name="TOP" val="349.0431"/>
  <p:tag name="LEFT" val="254.9931"/>
</p:tagLst>
</file>

<file path=ppt/theme/theme1.xml><?xml version="1.0" encoding="utf-8"?>
<a:theme xmlns:a="http://schemas.openxmlformats.org/drawingml/2006/main" name="Kantar TNS Presentation Template (4_3)">
  <a:themeElements>
    <a:clrScheme name="Kantar TNS colours">
      <a:dk1>
        <a:srgbClr val="717171"/>
      </a:dk1>
      <a:lt1>
        <a:srgbClr val="FFFFFF"/>
      </a:lt1>
      <a:dk2>
        <a:srgbClr val="81C341"/>
      </a:dk2>
      <a:lt2>
        <a:srgbClr val="E5007E"/>
      </a:lt2>
      <a:accent1>
        <a:srgbClr val="C50017"/>
      </a:accent1>
      <a:accent2>
        <a:srgbClr val="F7911E"/>
      </a:accent2>
      <a:accent3>
        <a:srgbClr val="EF5205"/>
      </a:accent3>
      <a:accent4>
        <a:srgbClr val="7A2280"/>
      </a:accent4>
      <a:accent5>
        <a:srgbClr val="3EB1CC"/>
      </a:accent5>
      <a:accent6>
        <a:srgbClr val="4655A5"/>
      </a:accent6>
      <a:hlink>
        <a:srgbClr val="E5007E"/>
      </a:hlink>
      <a:folHlink>
        <a:srgbClr val="E5007E"/>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sz="1600"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400" dirty="0" err="1" smtClean="0"/>
        </a:defPPr>
      </a:lstStyle>
    </a:txDef>
  </a:objectDefaults>
  <a:extraClrSchemeLst/>
  <a:extLst>
    <a:ext uri="{05A4C25C-085E-4340-85A3-A5531E510DB2}">
      <thm15:themeFamily xmlns:thm15="http://schemas.microsoft.com/office/thememl/2012/main" name="Kantar TNS PowerPoint template 4x3 - for reports and proposals.potx" id="{5F3489A8-661D-49DA-8CFB-F7B2B50FD68D}" vid="{0B0F2D1B-BADB-45A5-A2A2-418335069DEE}"/>
    </a:ext>
  </a:extLst>
</a:theme>
</file>

<file path=ppt/theme/theme2.xml><?xml version="1.0" encoding="utf-8"?>
<a:theme xmlns:a="http://schemas.openxmlformats.org/drawingml/2006/main" name="Content slides - no sub heading">
  <a:themeElements>
    <a:clrScheme name="Kantar TNS">
      <a:dk1>
        <a:srgbClr val="717171"/>
      </a:dk1>
      <a:lt1>
        <a:srgbClr val="FFFFFF"/>
      </a:lt1>
      <a:dk2>
        <a:srgbClr val="81C341"/>
      </a:dk2>
      <a:lt2>
        <a:srgbClr val="E5007E"/>
      </a:lt2>
      <a:accent1>
        <a:srgbClr val="C50017"/>
      </a:accent1>
      <a:accent2>
        <a:srgbClr val="F7911E"/>
      </a:accent2>
      <a:accent3>
        <a:srgbClr val="EF5205"/>
      </a:accent3>
      <a:accent4>
        <a:srgbClr val="7A2280"/>
      </a:accent4>
      <a:accent5>
        <a:srgbClr val="3EB1CC"/>
      </a:accent5>
      <a:accent6>
        <a:srgbClr val="4655A5"/>
      </a:accent6>
      <a:hlink>
        <a:srgbClr val="E5007E"/>
      </a:hlink>
      <a:folHlink>
        <a:srgbClr val="E5007E"/>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sz="1600"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extLst>
    <a:ext uri="{05A4C25C-085E-4340-85A3-A5531E510DB2}">
      <thm15:themeFamily xmlns:thm15="http://schemas.microsoft.com/office/thememl/2012/main" name="Kantar TNS PowerPoint template 4x3 - for reports and proposals.potx" id="{5F3489A8-661D-49DA-8CFB-F7B2B50FD68D}" vid="{E5518F7A-1F87-4488-AD73-2F5E3D87FE1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9BF4AB71E84EDD498D0E10ED2D4407F4" ma:contentTypeVersion="4" ma:contentTypeDescription="Opprett et nytt dokument." ma:contentTypeScope="" ma:versionID="5b1f806137521d2c2ebbb33c4450b1e4">
  <xsd:schema xmlns:xsd="http://www.w3.org/2001/XMLSchema" xmlns:xs="http://www.w3.org/2001/XMLSchema" xmlns:p="http://schemas.microsoft.com/office/2006/metadata/properties" xmlns:ns2="e78b9026-30dc-4558-8e68-da09f29ded09" targetNamespace="http://schemas.microsoft.com/office/2006/metadata/properties" ma:root="true" ma:fieldsID="59f6fdc4c837ab1a3aeb4940f4562b2e" ns2:_="">
    <xsd:import namespace="e78b9026-30dc-4558-8e68-da09f29ded09"/>
    <xsd:element name="properties">
      <xsd:complexType>
        <xsd:sequence>
          <xsd:element name="documentManagement">
            <xsd:complexType>
              <xsd:all>
                <xsd:element ref="ns2:SharedWithDetails" minOccurs="0"/>
                <xsd:element ref="ns2:SharedWithUsers"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8b9026-30dc-4558-8e68-da09f29ded09" elementFormDefault="qualified">
    <xsd:import namespace="http://schemas.microsoft.com/office/2006/documentManagement/types"/>
    <xsd:import namespace="http://schemas.microsoft.com/office/infopath/2007/PartnerControls"/>
    <xsd:element name="SharedWithDetails" ma:index="8" nillable="true" ma:displayName="Delingsdetaljer" ma:description="" ma:internalName="SharedWithDetails" ma:readOnly="true">
      <xsd:simpleType>
        <xsd:restriction base="dms:Note">
          <xsd:maxLength value="255"/>
        </xsd:restriction>
      </xsd:simpleType>
    </xsd:element>
    <xsd:element name="SharedWithUsers" ma:index="9" nillable="true" ma:displayName="Delt med"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astSharedByUser" ma:index="10" nillable="true" ma:displayName="Sist delt etter bruker" ma:internalName="LastSharedByUser" ma:readOnly="true">
      <xsd:simpleType>
        <xsd:restriction base="dms:Note">
          <xsd:maxLength value="255"/>
        </xsd:restriction>
      </xsd:simpleType>
    </xsd:element>
    <xsd:element name="LastSharedByTime" ma:index="11" nillable="true" ma:displayName="Sist delt etter klokkeslett"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1B518B-DF49-471A-840F-402536D431ED}">
  <ds:schemaRefs>
    <ds:schemaRef ds:uri="http://purl.org/dc/terms/"/>
    <ds:schemaRef ds:uri="http://schemas.microsoft.com/office/2006/documentManagement/types"/>
    <ds:schemaRef ds:uri="http://www.w3.org/XML/1998/namespace"/>
    <ds:schemaRef ds:uri="http://purl.org/dc/dcmitype/"/>
    <ds:schemaRef ds:uri="http://schemas.openxmlformats.org/package/2006/metadata/core-properties"/>
    <ds:schemaRef ds:uri="http://purl.org/dc/elements/1.1/"/>
    <ds:schemaRef ds:uri="http://schemas.microsoft.com/office/infopath/2007/PartnerControls"/>
    <ds:schemaRef ds:uri="e78b9026-30dc-4558-8e68-da09f29ded09"/>
    <ds:schemaRef ds:uri="http://schemas.microsoft.com/office/2006/metadata/properties"/>
  </ds:schemaRefs>
</ds:datastoreItem>
</file>

<file path=customXml/itemProps2.xml><?xml version="1.0" encoding="utf-8"?>
<ds:datastoreItem xmlns:ds="http://schemas.openxmlformats.org/officeDocument/2006/customXml" ds:itemID="{983A5570-721C-4E2A-9A41-2EC1EEBC76FF}">
  <ds:schemaRefs>
    <ds:schemaRef ds:uri="http://schemas.microsoft.com/sharepoint/v3/contenttype/forms"/>
  </ds:schemaRefs>
</ds:datastoreItem>
</file>

<file path=customXml/itemProps3.xml><?xml version="1.0" encoding="utf-8"?>
<ds:datastoreItem xmlns:ds="http://schemas.openxmlformats.org/officeDocument/2006/customXml" ds:itemID="{C32DDCA9-E965-49CE-8AF3-8AAC379971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78b9026-30dc-4558-8e68-da09f29ded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417</TotalTime>
  <Words>3472</Words>
  <Application>Microsoft Office PowerPoint</Application>
  <PresentationFormat>On-screen Show (4:3)</PresentationFormat>
  <Paragraphs>493</Paragraphs>
  <Slides>44</Slides>
  <Notes>43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44</vt:i4>
      </vt:variant>
    </vt:vector>
  </HeadingPairs>
  <TitlesOfParts>
    <vt:vector size="50" baseType="lpstr">
      <vt:lpstr>Arial</vt:lpstr>
      <vt:lpstr>Calibri</vt:lpstr>
      <vt:lpstr>Verdana</vt:lpstr>
      <vt:lpstr>Wingdings</vt:lpstr>
      <vt:lpstr>Kantar TNS Presentation Template (4_3)</vt:lpstr>
      <vt:lpstr>Content slides - no sub heading</vt:lpstr>
      <vt:lpstr>Frivillighetsbarometeret 2016</vt:lpstr>
      <vt:lpstr>Innhold</vt:lpstr>
      <vt:lpstr>Om frivillighetsbarometeret</vt:lpstr>
      <vt:lpstr>Om frivillighetsbarometeret</vt:lpstr>
      <vt:lpstr>Undersøkelsens design</vt:lpstr>
      <vt:lpstr>Hvem investerer tid i frivillig arbeid?</vt:lpstr>
      <vt:lpstr>2 av 3 oppgir at de er med på frivillig arbeid.   Det utgjør mer enn 2,4 millioner mennesker</vt:lpstr>
      <vt:lpstr>Deltakelse i frivillig arbeid</vt:lpstr>
      <vt:lpstr>Deltakelse i frivillig arbeid: Inntekt og utdannelse</vt:lpstr>
      <vt:lpstr>Deltakelse i frivillig arbeid: Husholdningsstørrelse og alder</vt:lpstr>
      <vt:lpstr>Hvilke grupper gjør mer / mindre frivillig arbeid?</vt:lpstr>
      <vt:lpstr>Hvilke typer frivillige organisasjoner gjør man frivillig arbeid for?</vt:lpstr>
      <vt:lpstr>Typer deltakelse i frivillige organisasjoner</vt:lpstr>
      <vt:lpstr>Kombinasjoner av typer deltakelse i frivillige organisasjoner</vt:lpstr>
      <vt:lpstr>Kombinasjoner av typer deltakelse i frivillige organisasjoner</vt:lpstr>
      <vt:lpstr>Kombinasjoner av typer deltakelse i frivillige organisasjoner</vt:lpstr>
      <vt:lpstr>Typer arbeid gjennomført</vt:lpstr>
      <vt:lpstr>Motivasjon for å gjøre frivillig arbeid</vt:lpstr>
      <vt:lpstr>Hva en får ut av å gjøre frivillig arbeid</vt:lpstr>
      <vt:lpstr>Hvordan en først ble engasjert i frivillig arbeid</vt:lpstr>
      <vt:lpstr>Hvorfor nordmenn slutter med frivillig arbeid</vt:lpstr>
      <vt:lpstr>Trygghet på at donerte penger brukes til formålet</vt:lpstr>
      <vt:lpstr>Flertallet har tillitt til organisasjonene, men mistillit kan likevel være en barriere for donasjoner</vt:lpstr>
      <vt:lpstr>Hvor trygg er man på at pengene blir brukt til formålet?</vt:lpstr>
      <vt:lpstr>Andel som ikke gir penger til frivillige organisasjoner nedbrutt på trygghet</vt:lpstr>
      <vt:lpstr>Kjennskap til Frivillig.no</vt:lpstr>
      <vt:lpstr>18% av populasjonen i Norge har hørt om Frivillig.no</vt:lpstr>
      <vt:lpstr>Hvem har kjennskap til Frivillig.no</vt:lpstr>
      <vt:lpstr>Hvor har folk hørt om Frivillig.no?</vt:lpstr>
      <vt:lpstr>Samarbeid mellom frivillighet og næringsliv</vt:lpstr>
      <vt:lpstr>Kjennskap til samarbeid mellom frivillige organisasjoner og bedrifter</vt:lpstr>
      <vt:lpstr>Hva slags samarbeid kjennes det til?</vt:lpstr>
      <vt:lpstr>Hva bør frivillige organisasjoner vektlegge når de velger samarbeidspartnere</vt:lpstr>
      <vt:lpstr>Effekt av organisasjon/bedrift samarbeid på villighet til å involvere seg i organisasjonens arbeid</vt:lpstr>
      <vt:lpstr>Effekt av organisasjon/bedrift samarbeid på inntrykk av bedrift</vt:lpstr>
      <vt:lpstr>Tillitt til frivillige organisasjoners valg av samarbeidspartnere</vt:lpstr>
      <vt:lpstr>Oppsummering</vt:lpstr>
      <vt:lpstr>FRIVILLIGHET I 2016</vt:lpstr>
      <vt:lpstr>FRIVILLIGE ORGANISASJONER OG SAMARBEID MED BEDRIFTER</vt:lpstr>
      <vt:lpstr>TILLITT TIL FRIVILLIGE ORGANISASJONER</vt:lpstr>
      <vt:lpstr>HVORDAN TILTREKKE SEG FRIVILLIGE?</vt:lpstr>
      <vt:lpstr>PowerPoint Presentation</vt:lpstr>
      <vt:lpstr>Appendiks</vt:lpstr>
      <vt:lpstr>Om utvalget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Frivillighetsbarometeret 2016</dc:title>
  <dc:creator>Wisloff, Marthe (TSOSO)</dc:creator>
  <cp:lastModifiedBy>Wisloff, Marthe (TSOSO)</cp:lastModifiedBy>
  <cp:revision>25</cp:revision>
  <dcterms:modified xsi:type="dcterms:W3CDTF">2017-03-13T11:33:31Z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0x0101009BF4AB71E84EDD498D0E10ED2D4407F4</vt:lpwstr>
  </property>
</Properties>
</file>